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5D6B4D-FB4A-4659-9C21-350FB57B2521}" v="4" dt="2024-04-30T20:46:36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6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Westphaln" userId="d2288999-ea5f-4c86-bdb0-ed07040b3d9f" providerId="ADAL" clId="{905D6B4D-FB4A-4659-9C21-350FB57B2521}"/>
    <pc:docChg chg="modSld">
      <pc:chgData name="Monika Westphaln" userId="d2288999-ea5f-4c86-bdb0-ed07040b3d9f" providerId="ADAL" clId="{905D6B4D-FB4A-4659-9C21-350FB57B2521}" dt="2024-04-30T20:46:36.124" v="72"/>
      <pc:docMkLst>
        <pc:docMk/>
      </pc:docMkLst>
      <pc:sldChg chg="modSp mod setBg">
        <pc:chgData name="Monika Westphaln" userId="d2288999-ea5f-4c86-bdb0-ed07040b3d9f" providerId="ADAL" clId="{905D6B4D-FB4A-4659-9C21-350FB57B2521}" dt="2024-04-30T20:46:36.124" v="72"/>
        <pc:sldMkLst>
          <pc:docMk/>
          <pc:sldMk cId="2820403674" sldId="256"/>
        </pc:sldMkLst>
        <pc:spChg chg="mod">
          <ac:chgData name="Monika Westphaln" userId="d2288999-ea5f-4c86-bdb0-ed07040b3d9f" providerId="ADAL" clId="{905D6B4D-FB4A-4659-9C21-350FB57B2521}" dt="2024-04-30T20:46:18.426" v="56" actId="1038"/>
          <ac:spMkLst>
            <pc:docMk/>
            <pc:sldMk cId="2820403674" sldId="256"/>
            <ac:spMk id="4" creationId="{56ACBD4C-33A6-98EA-94A0-86011BA8423F}"/>
          </ac:spMkLst>
        </pc:spChg>
        <pc:spChg chg="mod">
          <ac:chgData name="Monika Westphaln" userId="d2288999-ea5f-4c86-bdb0-ed07040b3d9f" providerId="ADAL" clId="{905D6B4D-FB4A-4659-9C21-350FB57B2521}" dt="2024-04-30T20:46:27.233" v="70" actId="1036"/>
          <ac:spMkLst>
            <pc:docMk/>
            <pc:sldMk cId="2820403674" sldId="256"/>
            <ac:spMk id="6" creationId="{E85D7A7C-4D6B-C5E6-CA91-302B83D1D91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4A98-E1D4-4E7C-85C3-C36571736B32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D94B-430A-47ED-8AC0-6C238756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4A98-E1D4-4E7C-85C3-C36571736B32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D94B-430A-47ED-8AC0-6C238756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0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4A98-E1D4-4E7C-85C3-C36571736B32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D94B-430A-47ED-8AC0-6C238756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9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4A98-E1D4-4E7C-85C3-C36571736B32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D94B-430A-47ED-8AC0-6C238756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8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4A98-E1D4-4E7C-85C3-C36571736B32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D94B-430A-47ED-8AC0-6C238756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6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4A98-E1D4-4E7C-85C3-C36571736B32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D94B-430A-47ED-8AC0-6C238756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0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4A98-E1D4-4E7C-85C3-C36571736B32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D94B-430A-47ED-8AC0-6C238756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4A98-E1D4-4E7C-85C3-C36571736B32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D94B-430A-47ED-8AC0-6C238756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7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4A98-E1D4-4E7C-85C3-C36571736B32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D94B-430A-47ED-8AC0-6C238756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4A98-E1D4-4E7C-85C3-C36571736B32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D94B-430A-47ED-8AC0-6C238756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5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4A98-E1D4-4E7C-85C3-C36571736B32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D94B-430A-47ED-8AC0-6C238756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5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9F4A98-E1D4-4E7C-85C3-C36571736B32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DD94B-430A-47ED-8AC0-6C238756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ACBD4C-33A6-98EA-94A0-86011BA8423F}"/>
              </a:ext>
            </a:extLst>
          </p:cNvPr>
          <p:cNvSpPr txBox="1"/>
          <p:nvPr/>
        </p:nvSpPr>
        <p:spPr>
          <a:xfrm>
            <a:off x="4276478" y="5148919"/>
            <a:ext cx="3128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657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[date]</a:t>
            </a:r>
          </a:p>
          <a:p>
            <a:pPr algn="ctr"/>
            <a:endParaRPr lang="en-US" sz="1200" dirty="0">
              <a:solidFill>
                <a:srgbClr val="5657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5657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[location]</a:t>
            </a:r>
          </a:p>
          <a:p>
            <a:pPr algn="ctr"/>
            <a:endParaRPr lang="en-US" sz="1200" dirty="0">
              <a:solidFill>
                <a:srgbClr val="5657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5657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[cost]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5D7A7C-4D6B-C5E6-CA91-302B83D1D91E}"/>
              </a:ext>
            </a:extLst>
          </p:cNvPr>
          <p:cNvSpPr txBox="1"/>
          <p:nvPr/>
        </p:nvSpPr>
        <p:spPr>
          <a:xfrm>
            <a:off x="495810" y="7219956"/>
            <a:ext cx="3301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657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[contact]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C405B-8C3E-6B62-74D5-22BC5B5B6C84}"/>
              </a:ext>
            </a:extLst>
          </p:cNvPr>
          <p:cNvSpPr txBox="1"/>
          <p:nvPr/>
        </p:nvSpPr>
        <p:spPr>
          <a:xfrm>
            <a:off x="4331368" y="8758989"/>
            <a:ext cx="288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657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[Logo(s)]</a:t>
            </a:r>
          </a:p>
        </p:txBody>
      </p:sp>
    </p:spTree>
    <p:extLst>
      <p:ext uri="{BB962C8B-B14F-4D97-AF65-F5344CB8AC3E}">
        <p14:creationId xmlns:p14="http://schemas.microsoft.com/office/powerpoint/2010/main" val="2820403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7d4bcd-8b51-4570-b5df-c721ad8eb186">
      <Terms xmlns="http://schemas.microsoft.com/office/infopath/2007/PartnerControls"/>
    </lcf76f155ced4ddcb4097134ff3c332f>
    <_ip_UnifiedCompliancePolicyUIAction xmlns="http://schemas.microsoft.com/sharepoint/v3" xsi:nil="true"/>
    <TaxCatchAll xmlns="0add3462-f832-4d6c-84c6-50d12cba30b8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7137EC4CFB534281E6EB5284BBF46D" ma:contentTypeVersion="20" ma:contentTypeDescription="Create a new document." ma:contentTypeScope="" ma:versionID="11b9c9885012b8ed5870166db5a5189f">
  <xsd:schema xmlns:xsd="http://www.w3.org/2001/XMLSchema" xmlns:xs="http://www.w3.org/2001/XMLSchema" xmlns:p="http://schemas.microsoft.com/office/2006/metadata/properties" xmlns:ns1="http://schemas.microsoft.com/sharepoint/v3" xmlns:ns2="fc7d4bcd-8b51-4570-b5df-c721ad8eb186" xmlns:ns3="0add3462-f832-4d6c-84c6-50d12cba30b8" targetNamespace="http://schemas.microsoft.com/office/2006/metadata/properties" ma:root="true" ma:fieldsID="fd16463506f5662aac30f112108d9e4a" ns1:_="" ns2:_="" ns3:_="">
    <xsd:import namespace="http://schemas.microsoft.com/sharepoint/v3"/>
    <xsd:import namespace="fc7d4bcd-8b51-4570-b5df-c721ad8eb186"/>
    <xsd:import namespace="0add3462-f832-4d6c-84c6-50d12cba30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d4bcd-8b51-4570-b5df-c721ad8eb1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b7f72e9-c636-414a-839e-9f0dd5fe58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d3462-f832-4d6c-84c6-50d12cba3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135adb1-0df7-4d96-a382-bca3d4bbc04a}" ma:internalName="TaxCatchAll" ma:showField="CatchAllData" ma:web="0add3462-f832-4d6c-84c6-50d12cba30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746C46-2B6B-40FE-AF15-7EB7B81BD1B2}">
  <ds:schemaRefs>
    <ds:schemaRef ds:uri="http://schemas.microsoft.com/office/2006/metadata/properties"/>
    <ds:schemaRef ds:uri="http://schemas.microsoft.com/office/infopath/2007/PartnerControls"/>
    <ds:schemaRef ds:uri="fc7d4bcd-8b51-4570-b5df-c721ad8eb186"/>
    <ds:schemaRef ds:uri="http://schemas.microsoft.com/sharepoint/v3"/>
    <ds:schemaRef ds:uri="0add3462-f832-4d6c-84c6-50d12cba30b8"/>
  </ds:schemaRefs>
</ds:datastoreItem>
</file>

<file path=customXml/itemProps2.xml><?xml version="1.0" encoding="utf-8"?>
<ds:datastoreItem xmlns:ds="http://schemas.openxmlformats.org/officeDocument/2006/customXml" ds:itemID="{CB70B5C9-85E5-42A0-A6B2-1E5FE074E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662A48-5E76-493A-A71C-C5BFC9734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7d4bcd-8b51-4570-b5df-c721ad8eb186"/>
    <ds:schemaRef ds:uri="0add3462-f832-4d6c-84c6-50d12cba3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17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Westphaln</dc:creator>
  <cp:lastModifiedBy>Monika Westphaln</cp:lastModifiedBy>
  <cp:revision>1</cp:revision>
  <dcterms:created xsi:type="dcterms:W3CDTF">2024-04-29T20:17:18Z</dcterms:created>
  <dcterms:modified xsi:type="dcterms:W3CDTF">2024-04-30T20:46:36Z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0x0101009D7137EC4CFB534281E6EB5284BBF46D</vt:lpwstr>
  </property>
</Properties>
</file>