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56" r:id="rId5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838FC9-D5FD-45F9-9658-AA301E17157F}" v="4" dt="2023-11-13T16:47:49.1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>
        <p:scale>
          <a:sx n="60" d="100"/>
          <a:sy n="60" d="100"/>
        </p:scale>
        <p:origin x="1932" y="324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nika Westphaln" userId="d2288999-ea5f-4c86-bdb0-ed07040b3d9f" providerId="ADAL" clId="{00838FC9-D5FD-45F9-9658-AA301E17157F}"/>
    <pc:docChg chg="undo custSel modSld">
      <pc:chgData name="Monika Westphaln" userId="d2288999-ea5f-4c86-bdb0-ed07040b3d9f" providerId="ADAL" clId="{00838FC9-D5FD-45F9-9658-AA301E17157F}" dt="2023-11-13T16:48:13.275" v="605" actId="478"/>
      <pc:docMkLst>
        <pc:docMk/>
      </pc:docMkLst>
      <pc:sldChg chg="addSp delSp modSp mod setBg">
        <pc:chgData name="Monika Westphaln" userId="d2288999-ea5f-4c86-bdb0-ed07040b3d9f" providerId="ADAL" clId="{00838FC9-D5FD-45F9-9658-AA301E17157F}" dt="2023-11-13T16:48:13.275" v="605" actId="478"/>
        <pc:sldMkLst>
          <pc:docMk/>
          <pc:sldMk cId="1116995250" sldId="256"/>
        </pc:sldMkLst>
        <pc:spChg chg="add del mod ord">
          <ac:chgData name="Monika Westphaln" userId="d2288999-ea5f-4c86-bdb0-ed07040b3d9f" providerId="ADAL" clId="{00838FC9-D5FD-45F9-9658-AA301E17157F}" dt="2023-11-13T16:48:13.275" v="605" actId="478"/>
          <ac:spMkLst>
            <pc:docMk/>
            <pc:sldMk cId="1116995250" sldId="256"/>
            <ac:spMk id="2" creationId="{D4FF1FF8-3E4B-6FAE-B3AC-E8E526FD745B}"/>
          </ac:spMkLst>
        </pc:spChg>
        <pc:spChg chg="add del mod ord">
          <ac:chgData name="Monika Westphaln" userId="d2288999-ea5f-4c86-bdb0-ed07040b3d9f" providerId="ADAL" clId="{00838FC9-D5FD-45F9-9658-AA301E17157F}" dt="2023-11-13T16:48:07.295" v="602" actId="478"/>
          <ac:spMkLst>
            <pc:docMk/>
            <pc:sldMk cId="1116995250" sldId="256"/>
            <ac:spMk id="3" creationId="{F2861B42-3AEB-BBDC-C8F8-CA7EF8C9E31B}"/>
          </ac:spMkLst>
        </pc:spChg>
        <pc:spChg chg="add del mod ord">
          <ac:chgData name="Monika Westphaln" userId="d2288999-ea5f-4c86-bdb0-ed07040b3d9f" providerId="ADAL" clId="{00838FC9-D5FD-45F9-9658-AA301E17157F}" dt="2023-11-13T16:48:01.700" v="600" actId="478"/>
          <ac:spMkLst>
            <pc:docMk/>
            <pc:sldMk cId="1116995250" sldId="256"/>
            <ac:spMk id="4" creationId="{1C64CC13-B7BD-4130-B616-3ADDEB65C487}"/>
          </ac:spMkLst>
        </pc:spChg>
        <pc:spChg chg="add del mod">
          <ac:chgData name="Monika Westphaln" userId="d2288999-ea5f-4c86-bdb0-ed07040b3d9f" providerId="ADAL" clId="{00838FC9-D5FD-45F9-9658-AA301E17157F}" dt="2023-11-13T16:48:11.981" v="604" actId="478"/>
          <ac:spMkLst>
            <pc:docMk/>
            <pc:sldMk cId="1116995250" sldId="256"/>
            <ac:spMk id="5" creationId="{00000000-0000-0000-0000-000000000000}"/>
          </ac:spMkLst>
        </pc:spChg>
        <pc:spChg chg="add del mod">
          <ac:chgData name="Monika Westphaln" userId="d2288999-ea5f-4c86-bdb0-ed07040b3d9f" providerId="ADAL" clId="{00838FC9-D5FD-45F9-9658-AA301E17157F}" dt="2023-11-13T16:48:06.619" v="601" actId="478"/>
          <ac:spMkLst>
            <pc:docMk/>
            <pc:sldMk cId="1116995250" sldId="256"/>
            <ac:spMk id="6" creationId="{00000000-0000-0000-0000-000000000000}"/>
          </ac:spMkLst>
        </pc:spChg>
        <pc:spChg chg="add del mod">
          <ac:chgData name="Monika Westphaln" userId="d2288999-ea5f-4c86-bdb0-ed07040b3d9f" providerId="ADAL" clId="{00838FC9-D5FD-45F9-9658-AA301E17157F}" dt="2023-11-13T16:23:02.411" v="543" actId="478"/>
          <ac:spMkLst>
            <pc:docMk/>
            <pc:sldMk cId="1116995250" sldId="256"/>
            <ac:spMk id="7" creationId="{00000000-0000-0000-0000-000000000000}"/>
          </ac:spMkLst>
        </pc:spChg>
        <pc:spChg chg="add del mod">
          <ac:chgData name="Monika Westphaln" userId="d2288999-ea5f-4c86-bdb0-ed07040b3d9f" providerId="ADAL" clId="{00838FC9-D5FD-45F9-9658-AA301E17157F}" dt="2023-11-13T16:23:02.411" v="543" actId="478"/>
          <ac:spMkLst>
            <pc:docMk/>
            <pc:sldMk cId="1116995250" sldId="256"/>
            <ac:spMk id="8" creationId="{00000000-0000-0000-0000-000000000000}"/>
          </ac:spMkLst>
        </pc:spChg>
        <pc:spChg chg="add del mod">
          <ac:chgData name="Monika Westphaln" userId="d2288999-ea5f-4c86-bdb0-ed07040b3d9f" providerId="ADAL" clId="{00838FC9-D5FD-45F9-9658-AA301E17157F}" dt="2023-11-13T16:47:53.627" v="597" actId="478"/>
          <ac:spMkLst>
            <pc:docMk/>
            <pc:sldMk cId="1116995250" sldId="256"/>
            <ac:spMk id="9" creationId="{0BC65509-32BB-57CC-2179-DDD97B0DA4F9}"/>
          </ac:spMkLst>
        </pc:spChg>
        <pc:spChg chg="add del mod">
          <ac:chgData name="Monika Westphaln" userId="d2288999-ea5f-4c86-bdb0-ed07040b3d9f" providerId="ADAL" clId="{00838FC9-D5FD-45F9-9658-AA301E17157F}" dt="2023-11-13T16:22:29.964" v="522" actId="478"/>
          <ac:spMkLst>
            <pc:docMk/>
            <pc:sldMk cId="1116995250" sldId="256"/>
            <ac:spMk id="10" creationId="{E228DB52-063C-73B1-9B57-FB94095B9010}"/>
          </ac:spMkLst>
        </pc:spChg>
        <pc:spChg chg="add del mod ord">
          <ac:chgData name="Monika Westphaln" userId="d2288999-ea5f-4c86-bdb0-ed07040b3d9f" providerId="ADAL" clId="{00838FC9-D5FD-45F9-9658-AA301E17157F}" dt="2023-11-13T16:47:54.436" v="598" actId="478"/>
          <ac:spMkLst>
            <pc:docMk/>
            <pc:sldMk cId="1116995250" sldId="256"/>
            <ac:spMk id="11" creationId="{FABA4EA1-7B08-B77F-151A-D516CF8B84F6}"/>
          </ac:spMkLst>
        </pc:spChg>
        <pc:picChg chg="add del mod">
          <ac:chgData name="Monika Westphaln" userId="d2288999-ea5f-4c86-bdb0-ed07040b3d9f" providerId="ADAL" clId="{00838FC9-D5FD-45F9-9658-AA301E17157F}" dt="2023-11-13T16:48:01.076" v="599" actId="478"/>
          <ac:picMkLst>
            <pc:docMk/>
            <pc:sldMk cId="1116995250" sldId="256"/>
            <ac:picMk id="13" creationId="{68C37E67-43AB-7509-7AFC-CF046D65C05F}"/>
          </ac:picMkLst>
        </pc:picChg>
      </pc:sldChg>
    </pc:docChg>
  </pc:docChgLst>
  <pc:docChgLst>
    <pc:chgData name="Julie Roles" userId="195adbad-d1f1-4d8a-8aef-8e004cd18887" providerId="ADAL" clId="{E991EDBF-B5FF-D746-A4C2-F237FEF212DD}"/>
    <pc:docChg chg="custSel modSld">
      <pc:chgData name="Julie Roles" userId="195adbad-d1f1-4d8a-8aef-8e004cd18887" providerId="ADAL" clId="{E991EDBF-B5FF-D746-A4C2-F237FEF212DD}" dt="2019-11-19T17:36:03.894" v="10"/>
      <pc:docMkLst>
        <pc:docMk/>
      </pc:docMkLst>
      <pc:sldChg chg="addSp delSp modSp setBg">
        <pc:chgData name="Julie Roles" userId="195adbad-d1f1-4d8a-8aef-8e004cd18887" providerId="ADAL" clId="{E991EDBF-B5FF-D746-A4C2-F237FEF212DD}" dt="2019-11-19T17:36:03.894" v="10"/>
        <pc:sldMkLst>
          <pc:docMk/>
          <pc:sldMk cId="1116995250" sldId="256"/>
        </pc:sldMkLst>
        <pc:spChg chg="add del mod">
          <ac:chgData name="Julie Roles" userId="195adbad-d1f1-4d8a-8aef-8e004cd18887" providerId="ADAL" clId="{E991EDBF-B5FF-D746-A4C2-F237FEF212DD}" dt="2019-11-19T17:34:27.555" v="3"/>
          <ac:spMkLst>
            <pc:docMk/>
            <pc:sldMk cId="1116995250" sldId="256"/>
            <ac:spMk id="2" creationId="{A5B2B557-8D68-8D4E-9188-7F056F58E3CB}"/>
          </ac:spMkLst>
        </pc:spChg>
        <pc:spChg chg="add del mod">
          <ac:chgData name="Julie Roles" userId="195adbad-d1f1-4d8a-8aef-8e004cd18887" providerId="ADAL" clId="{E991EDBF-B5FF-D746-A4C2-F237FEF212DD}" dt="2019-11-19T17:34:30.050" v="4" actId="478"/>
          <ac:spMkLst>
            <pc:docMk/>
            <pc:sldMk cId="1116995250" sldId="256"/>
            <ac:spMk id="3" creationId="{F8876748-9DFF-6646-BF38-2E753B4F758E}"/>
          </ac:spMkLst>
        </pc:spChg>
        <pc:spChg chg="add del mod">
          <ac:chgData name="Julie Roles" userId="195adbad-d1f1-4d8a-8aef-8e004cd18887" providerId="ADAL" clId="{E991EDBF-B5FF-D746-A4C2-F237FEF212DD}" dt="2019-11-19T17:34:36.017" v="8"/>
          <ac:spMkLst>
            <pc:docMk/>
            <pc:sldMk cId="1116995250" sldId="256"/>
            <ac:spMk id="4" creationId="{DCF26C07-DAD1-7441-8AE9-BE3F8C4A697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2CBBC1-2801-D04D-B569-7F6B760D5B58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6BB802-2C27-E64D-89C4-260577937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629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6BB802-2C27-E64D-89C4-26057793775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162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4"/>
            <a:ext cx="6606540" cy="21560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7CEE-DA33-6147-B7A7-FFB062D409FA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B2C8-FFC8-F74E-82E6-CFEF3A38B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372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7CEE-DA33-6147-B7A7-FFB062D409FA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B2C8-FFC8-F74E-82E6-CFEF3A38B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788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90281" y="591397"/>
            <a:ext cx="1485662" cy="1258697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598" y="591397"/>
            <a:ext cx="4330144" cy="125869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7CEE-DA33-6147-B7A7-FFB062D409FA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B2C8-FFC8-F74E-82E6-CFEF3A38B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92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7CEE-DA33-6147-B7A7-FFB062D409FA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B2C8-FFC8-F74E-82E6-CFEF3A38B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887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7CEE-DA33-6147-B7A7-FFB062D409FA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B2C8-FFC8-F74E-82E6-CFEF3A38B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572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597" y="3441277"/>
            <a:ext cx="2907903" cy="973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8040" y="3441277"/>
            <a:ext cx="2907904" cy="973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7CEE-DA33-6147-B7A7-FFB062D409FA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B2C8-FFC8-F74E-82E6-CFEF3A38B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072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9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9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7CEE-DA33-6147-B7A7-FFB062D409FA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B2C8-FFC8-F74E-82E6-CFEF3A38B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855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7CEE-DA33-6147-B7A7-FFB062D409FA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B2C8-FFC8-F74E-82E6-CFEF3A38B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481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7CEE-DA33-6147-B7A7-FFB062D409FA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B2C8-FFC8-F74E-82E6-CFEF3A38B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646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0473"/>
            <a:ext cx="2557066" cy="17043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2" y="400474"/>
            <a:ext cx="4344988" cy="85845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0" y="2104814"/>
            <a:ext cx="2557066" cy="68802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7CEE-DA33-6147-B7A7-FFB062D409FA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B2C8-FFC8-F74E-82E6-CFEF3A38B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711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0"/>
            <a:ext cx="4663440" cy="83121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7"/>
            <a:ext cx="4663440" cy="60350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6"/>
            <a:ext cx="4663440" cy="11804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7CEE-DA33-6147-B7A7-FFB062D409FA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B2C8-FFC8-F74E-82E6-CFEF3A38B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5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1"/>
            <a:ext cx="6995160" cy="6638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A7CEE-DA33-6147-B7A7-FFB062D409FA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7"/>
            <a:ext cx="24612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8B2C8-FFC8-F74E-82E6-CFEF3A38B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61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86200" y="5787098"/>
            <a:ext cx="367284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[Date]</a:t>
            </a:r>
          </a:p>
          <a:p>
            <a:pPr algn="ctr"/>
            <a:endParaRPr lang="en-US" sz="1400" b="1" dirty="0"/>
          </a:p>
          <a:p>
            <a:pPr algn="ctr"/>
            <a:r>
              <a:rPr lang="en-US" sz="1600" dirty="0"/>
              <a:t>[location]</a:t>
            </a:r>
            <a:endParaRPr lang="en-US" sz="2000" dirty="0"/>
          </a:p>
          <a:p>
            <a:pPr algn="ctr"/>
            <a:endParaRPr lang="en-US" sz="1400" dirty="0"/>
          </a:p>
          <a:p>
            <a:pPr algn="ctr"/>
            <a:r>
              <a:rPr lang="en-US" sz="1400" dirty="0"/>
              <a:t>[Cost]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93B27F-11A3-E34A-83D9-0B0EE68E94C1}"/>
              </a:ext>
            </a:extLst>
          </p:cNvPr>
          <p:cNvSpPr txBox="1"/>
          <p:nvPr/>
        </p:nvSpPr>
        <p:spPr>
          <a:xfrm>
            <a:off x="137161" y="9570720"/>
            <a:ext cx="74218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This program is sponsored, in part, under the Federal Older Americans Act through a contract from a </a:t>
            </a:r>
            <a:br>
              <a:rPr lang="en-US" sz="900" dirty="0"/>
            </a:br>
            <a:r>
              <a:rPr lang="en-US" sz="900" dirty="0"/>
              <a:t>Minnesota regional Area Agency on Aging under an Area Plan approved by the MN Board on Aging.</a:t>
            </a:r>
          </a:p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1169952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fc7d4bcd-8b51-4570-b5df-c721ad8eb186" xsi:nil="true"/>
    <_ip_UnifiedCompliancePolicyUIAction xmlns="http://schemas.microsoft.com/sharepoint/v3" xsi:nil="true"/>
    <_ip_UnifiedCompliancePolicyProperties xmlns="http://schemas.microsoft.com/sharepoint/v3" xsi:nil="true"/>
    <SharedWithUsers xmlns="0add3462-f832-4d6c-84c6-50d12cba30b8">
      <UserInfo>
        <DisplayName/>
        <AccountId xsi:nil="true"/>
        <AccountType/>
      </UserInfo>
    </SharedWithUsers>
    <lcf76f155ced4ddcb4097134ff3c332f xmlns="fc7d4bcd-8b51-4570-b5df-c721ad8eb186">
      <Terms xmlns="http://schemas.microsoft.com/office/infopath/2007/PartnerControls"/>
    </lcf76f155ced4ddcb4097134ff3c332f>
    <TaxCatchAll xmlns="0add3462-f832-4d6c-84c6-50d12cba30b8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7137EC4CFB534281E6EB5284BBF46D" ma:contentTypeVersion="19" ma:contentTypeDescription="Create a new document." ma:contentTypeScope="" ma:versionID="9bbca8a19fbcbe6e73e456744bb69aa7">
  <xsd:schema xmlns:xsd="http://www.w3.org/2001/XMLSchema" xmlns:xs="http://www.w3.org/2001/XMLSchema" xmlns:p="http://schemas.microsoft.com/office/2006/metadata/properties" xmlns:ns1="http://schemas.microsoft.com/sharepoint/v3" xmlns:ns2="fc7d4bcd-8b51-4570-b5df-c721ad8eb186" xmlns:ns3="0add3462-f832-4d6c-84c6-50d12cba30b8" targetNamespace="http://schemas.microsoft.com/office/2006/metadata/properties" ma:root="true" ma:fieldsID="7218d684f66628737ed1e9b5ba75cc0f" ns1:_="" ns2:_="" ns3:_="">
    <xsd:import namespace="http://schemas.microsoft.com/sharepoint/v3"/>
    <xsd:import namespace="fc7d4bcd-8b51-4570-b5df-c721ad8eb186"/>
    <xsd:import namespace="0add3462-f832-4d6c-84c6-50d12cba30b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7d4bcd-8b51-4570-b5df-c721ad8eb1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bb7f72e9-c636-414a-839e-9f0dd5fe584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dd3462-f832-4d6c-84c6-50d12cba30b8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3135adb1-0df7-4d96-a382-bca3d4bbc04a}" ma:internalName="TaxCatchAll" ma:showField="CatchAllData" ma:web="0add3462-f832-4d6c-84c6-50d12cba30b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4780E7A-A3A9-4DD1-958C-DF76847147FA}">
  <ds:schemaRefs>
    <ds:schemaRef ds:uri="http://schemas.microsoft.com/office/2006/metadata/properties"/>
    <ds:schemaRef ds:uri="http://schemas.microsoft.com/office/infopath/2007/PartnerControls"/>
    <ds:schemaRef ds:uri="fc7d4bcd-8b51-4570-b5df-c721ad8eb186"/>
    <ds:schemaRef ds:uri="http://schemas.microsoft.com/sharepoint/v3"/>
    <ds:schemaRef ds:uri="0add3462-f832-4d6c-84c6-50d12cba30b8"/>
  </ds:schemaRefs>
</ds:datastoreItem>
</file>

<file path=customXml/itemProps2.xml><?xml version="1.0" encoding="utf-8"?>
<ds:datastoreItem xmlns:ds="http://schemas.openxmlformats.org/officeDocument/2006/customXml" ds:itemID="{DAD69E2E-8AED-453F-AB18-98D689FC9C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c7d4bcd-8b51-4570-b5df-c721ad8eb186"/>
    <ds:schemaRef ds:uri="0add3462-f832-4d6c-84c6-50d12cba30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7B280F8-4A3F-41BE-9B6F-EE5E8167651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48</Words>
  <Application>Microsoft Office PowerPoint</Application>
  <PresentationFormat>Custom</PresentationFormat>
  <Paragraphs>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J Roles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 Roles</dc:creator>
  <cp:lastModifiedBy>Monika Westphaln</cp:lastModifiedBy>
  <cp:revision>1</cp:revision>
  <cp:lastPrinted>2018-08-31T19:03:42Z</cp:lastPrinted>
  <dcterms:created xsi:type="dcterms:W3CDTF">2018-07-09T11:47:54Z</dcterms:created>
  <dcterms:modified xsi:type="dcterms:W3CDTF">2023-11-13T16:48:16Z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horIds_UIVersion_512">
    <vt:lpwstr>4</vt:lpwstr>
  </property>
  <property fmtid="{D5CDD505-2E9C-101B-9397-08002B2CF9AE}" pid="3" name="MediaServiceImageTags">
    <vt:lpwstr/>
  </property>
  <property fmtid="{D5CDD505-2E9C-101B-9397-08002B2CF9AE}" pid="4" name="ContentTypeId">
    <vt:lpwstr>0x0101009D7137EC4CFB534281E6EB5284BBF46D</vt:lpwstr>
  </property>
  <property fmtid="{D5CDD505-2E9C-101B-9397-08002B2CF9AE}" pid="5" name="ComplianceAsset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</Properties>
</file>