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FB28E6-0E25-4920-B9FC-A0963FE5E453}" v="4" dt="2023-03-28T19:54:04.2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72" d="100"/>
          <a:sy n="72" d="100"/>
        </p:scale>
        <p:origin x="2232" y="54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ika Westphaln" userId="d2288999-ea5f-4c86-bdb0-ed07040b3d9f" providerId="ADAL" clId="{B1FB28E6-0E25-4920-B9FC-A0963FE5E453}"/>
    <pc:docChg chg="custSel modSld">
      <pc:chgData name="Monika Westphaln" userId="d2288999-ea5f-4c86-bdb0-ed07040b3d9f" providerId="ADAL" clId="{B1FB28E6-0E25-4920-B9FC-A0963FE5E453}" dt="2023-03-28T19:55:30.634" v="81" actId="14100"/>
      <pc:docMkLst>
        <pc:docMk/>
      </pc:docMkLst>
      <pc:sldChg chg="addSp delSp modSp mod setBg">
        <pc:chgData name="Monika Westphaln" userId="d2288999-ea5f-4c86-bdb0-ed07040b3d9f" providerId="ADAL" clId="{B1FB28E6-0E25-4920-B9FC-A0963FE5E453}" dt="2023-03-28T19:55:30.634" v="81" actId="14100"/>
        <pc:sldMkLst>
          <pc:docMk/>
          <pc:sldMk cId="1116995250" sldId="256"/>
        </pc:sldMkLst>
        <pc:spChg chg="add mod">
          <ac:chgData name="Monika Westphaln" userId="d2288999-ea5f-4c86-bdb0-ed07040b3d9f" providerId="ADAL" clId="{B1FB28E6-0E25-4920-B9FC-A0963FE5E453}" dt="2023-03-28T19:53:56.477" v="11" actId="20577"/>
          <ac:spMkLst>
            <pc:docMk/>
            <pc:sldMk cId="1116995250" sldId="256"/>
            <ac:spMk id="2" creationId="{C3F7ACF8-3089-E23F-3DE7-FB113DFE7FCD}"/>
          </ac:spMkLst>
        </pc:spChg>
        <pc:spChg chg="add mod">
          <ac:chgData name="Monika Westphaln" userId="d2288999-ea5f-4c86-bdb0-ed07040b3d9f" providerId="ADAL" clId="{B1FB28E6-0E25-4920-B9FC-A0963FE5E453}" dt="2023-03-28T19:55:30.634" v="81" actId="14100"/>
          <ac:spMkLst>
            <pc:docMk/>
            <pc:sldMk cId="1116995250" sldId="256"/>
            <ac:spMk id="3" creationId="{E90B1043-9DCD-53AB-5E87-752E16B909CD}"/>
          </ac:spMkLst>
        </pc:spChg>
        <pc:spChg chg="del mod">
          <ac:chgData name="Monika Westphaln" userId="d2288999-ea5f-4c86-bdb0-ed07040b3d9f" providerId="ADAL" clId="{B1FB28E6-0E25-4920-B9FC-A0963FE5E453}" dt="2023-03-28T19:54:04.015" v="12" actId="478"/>
          <ac:spMkLst>
            <pc:docMk/>
            <pc:sldMk cId="1116995250" sldId="256"/>
            <ac:spMk id="5" creationId="{00000000-0000-0000-0000-000000000000}"/>
          </ac:spMkLst>
        </pc:spChg>
        <pc:spChg chg="del mod">
          <ac:chgData name="Monika Westphaln" userId="d2288999-ea5f-4c86-bdb0-ed07040b3d9f" providerId="ADAL" clId="{B1FB28E6-0E25-4920-B9FC-A0963FE5E453}" dt="2023-03-28T19:53:49.762" v="4" actId="478"/>
          <ac:spMkLst>
            <pc:docMk/>
            <pc:sldMk cId="1116995250" sldId="256"/>
            <ac:spMk id="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2CBBC1-2801-D04D-B569-7F6B760D5B58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BB802-2C27-E64D-89C4-260577937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29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6BB802-2C27-E64D-89C4-2605779377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62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72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88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90281" y="591397"/>
            <a:ext cx="1485662" cy="125869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598" y="591397"/>
            <a:ext cx="4330144" cy="125869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2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8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572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597" y="3441277"/>
            <a:ext cx="2907903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8040" y="3441277"/>
            <a:ext cx="2907904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072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855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81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646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11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A7CEE-DA33-6147-B7A7-FFB062D409FA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61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71339" y="8805412"/>
            <a:ext cx="1318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[AAA logo]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21754" y="8805412"/>
            <a:ext cx="164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[Sponsor logo]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93B27F-11A3-E34A-83D9-0B0EE68E94C1}"/>
              </a:ext>
            </a:extLst>
          </p:cNvPr>
          <p:cNvSpPr txBox="1"/>
          <p:nvPr/>
        </p:nvSpPr>
        <p:spPr>
          <a:xfrm>
            <a:off x="137161" y="9570720"/>
            <a:ext cx="74218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This program is sponsored, in part, under the Federal Older Americans Act through a contract from a </a:t>
            </a:r>
            <a:br>
              <a:rPr lang="en-US" sz="900" dirty="0"/>
            </a:br>
            <a:r>
              <a:rPr lang="en-US" sz="900" dirty="0"/>
              <a:t>Minnesota regional Area Agency on Aging under an Area Plan approved by the MN Board on Aging.</a:t>
            </a:r>
          </a:p>
          <a:p>
            <a:endParaRPr lang="en-US" sz="9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F7ACF8-3089-E23F-3DE7-FB113DFE7FCD}"/>
              </a:ext>
            </a:extLst>
          </p:cNvPr>
          <p:cNvSpPr txBox="1"/>
          <p:nvPr/>
        </p:nvSpPr>
        <p:spPr>
          <a:xfrm>
            <a:off x="415065" y="5029200"/>
            <a:ext cx="3257776" cy="7540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Information Sessions</a:t>
            </a:r>
          </a:p>
          <a:p>
            <a:pPr algn="ctr"/>
            <a:endParaRPr lang="fr-FR" sz="700" b="1" i="0" dirty="0">
              <a:solidFill>
                <a:srgbClr val="20202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[Text]</a:t>
            </a:r>
            <a:endParaRPr lang="en-US" sz="1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0B1043-9DCD-53AB-5E87-752E16B909CD}"/>
              </a:ext>
            </a:extLst>
          </p:cNvPr>
          <p:cNvSpPr txBox="1"/>
          <p:nvPr/>
        </p:nvSpPr>
        <p:spPr>
          <a:xfrm>
            <a:off x="3886200" y="5059766"/>
            <a:ext cx="3471136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n-US" sz="1400" b="1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[Date] – [Time]</a:t>
            </a:r>
          </a:p>
          <a:p>
            <a:pPr algn="l"/>
            <a:r>
              <a:rPr lang="en-US" sz="1400" b="1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[Location Name]</a:t>
            </a:r>
            <a:r>
              <a:rPr lang="en-US" sz="140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[Location Address] </a:t>
            </a:r>
            <a:r>
              <a:rPr lang="en-US" sz="14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Leader: [Name] – </a:t>
            </a:r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  <a:t>Register</a:t>
            </a:r>
            <a:endParaRPr lang="en-US" sz="1400" b="0" i="0" u="sng" dirty="0">
              <a:solidFill>
                <a:srgbClr val="12831C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995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74</Words>
  <Application>Microsoft Office PowerPoint</Application>
  <PresentationFormat>Custom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J Roles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Roles</dc:creator>
  <cp:lastModifiedBy>Monika Westphaln</cp:lastModifiedBy>
  <cp:revision>2</cp:revision>
  <cp:lastPrinted>2018-08-28T17:15:45Z</cp:lastPrinted>
  <dcterms:created xsi:type="dcterms:W3CDTF">2018-07-09T11:47:54Z</dcterms:created>
  <dcterms:modified xsi:type="dcterms:W3CDTF">2023-03-28T19:55:41Z</dcterms:modified>
</cp:coreProperties>
</file>