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37438-E0A6-B441-8260-EDEA9CFD3165}" v="2" dt="2020-05-26T14:49:23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Monika Westphaln</cp:lastModifiedBy>
  <cp:revision>2</cp:revision>
  <cp:lastPrinted>2018-08-28T17:15:45Z</cp:lastPrinted>
  <dcterms:created xsi:type="dcterms:W3CDTF">2018-07-09T11:47:54Z</dcterms:created>
  <dcterms:modified xsi:type="dcterms:W3CDTF">2023-03-28T20:04:53Z</dcterms:modified>
</cp:coreProperties>
</file>