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FAFD9-0073-4ED0-9044-12A7E4F90516}" v="18" dt="2023-02-07T17:18:07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8"/>
  </p:normalViewPr>
  <p:slideViewPr>
    <p:cSldViewPr snapToGrid="0" snapToObjects="1">
      <p:cViewPr varScale="1">
        <p:scale>
          <a:sx n="72" d="100"/>
          <a:sy n="72" d="100"/>
        </p:scale>
        <p:origin x="2952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Roles" userId="195adbad-d1f1-4d8a-8aef-8e004cd18887" providerId="ADAL" clId="{7ED38BE1-829E-8847-B5E3-5D9B8037A006}"/>
    <pc:docChg chg="modSld">
      <pc:chgData name="Julie Roles" userId="195adbad-d1f1-4d8a-8aef-8e004cd18887" providerId="ADAL" clId="{7ED38BE1-829E-8847-B5E3-5D9B8037A006}" dt="2022-11-16T23:46:25.345" v="5"/>
      <pc:docMkLst>
        <pc:docMk/>
      </pc:docMkLst>
      <pc:sldChg chg="setBg">
        <pc:chgData name="Julie Roles" userId="195adbad-d1f1-4d8a-8aef-8e004cd18887" providerId="ADAL" clId="{7ED38BE1-829E-8847-B5E3-5D9B8037A006}" dt="2022-11-16T23:46:25.345" v="5"/>
        <pc:sldMkLst>
          <pc:docMk/>
          <pc:sldMk cId="1116995250" sldId="256"/>
        </pc:sldMkLst>
      </pc:sldChg>
    </pc:docChg>
  </pc:docChgLst>
  <pc:docChgLst>
    <pc:chgData name="Monika Westphaln" userId="d2288999-ea5f-4c86-bdb0-ed07040b3d9f" providerId="ADAL" clId="{A9A9517B-235C-45E7-A5FE-46648D5D16EF}"/>
    <pc:docChg chg="modSld">
      <pc:chgData name="Monika Westphaln" userId="d2288999-ea5f-4c86-bdb0-ed07040b3d9f" providerId="ADAL" clId="{A9A9517B-235C-45E7-A5FE-46648D5D16EF}" dt="2022-11-21T19:49:58.824" v="3" actId="167"/>
      <pc:docMkLst>
        <pc:docMk/>
      </pc:docMkLst>
      <pc:sldChg chg="addSp modSp mod">
        <pc:chgData name="Monika Westphaln" userId="d2288999-ea5f-4c86-bdb0-ed07040b3d9f" providerId="ADAL" clId="{A9A9517B-235C-45E7-A5FE-46648D5D16EF}" dt="2022-11-21T19:49:58.824" v="3" actId="167"/>
        <pc:sldMkLst>
          <pc:docMk/>
          <pc:sldMk cId="1116995250" sldId="256"/>
        </pc:sldMkLst>
        <pc:picChg chg="add mod ord">
          <ac:chgData name="Monika Westphaln" userId="d2288999-ea5f-4c86-bdb0-ed07040b3d9f" providerId="ADAL" clId="{A9A9517B-235C-45E7-A5FE-46648D5D16EF}" dt="2022-11-21T19:49:58.824" v="3" actId="167"/>
          <ac:picMkLst>
            <pc:docMk/>
            <pc:sldMk cId="1116995250" sldId="256"/>
            <ac:picMk id="3" creationId="{CF391C24-87A5-CBEE-0AB0-0524D678E006}"/>
          </ac:picMkLst>
        </pc:picChg>
      </pc:sldChg>
    </pc:docChg>
  </pc:docChgLst>
  <pc:docChgLst>
    <pc:chgData name="Monika Westphaln" userId="d2288999-ea5f-4c86-bdb0-ed07040b3d9f" providerId="ADAL" clId="{432FAFD9-0073-4ED0-9044-12A7E4F90516}"/>
    <pc:docChg chg="custSel addSld delSld modSld">
      <pc:chgData name="Monika Westphaln" userId="d2288999-ea5f-4c86-bdb0-ed07040b3d9f" providerId="ADAL" clId="{432FAFD9-0073-4ED0-9044-12A7E4F90516}" dt="2023-02-07T17:14:57.149" v="15"/>
      <pc:docMkLst>
        <pc:docMk/>
      </pc:docMkLst>
      <pc:sldChg chg="delSp modSp del mod setBg">
        <pc:chgData name="Monika Westphaln" userId="d2288999-ea5f-4c86-bdb0-ed07040b3d9f" providerId="ADAL" clId="{432FAFD9-0073-4ED0-9044-12A7E4F90516}" dt="2023-02-07T14:47:07.654" v="13" actId="47"/>
        <pc:sldMkLst>
          <pc:docMk/>
          <pc:sldMk cId="1116995250" sldId="256"/>
        </pc:sldMkLst>
        <pc:picChg chg="del ord">
          <ac:chgData name="Monika Westphaln" userId="d2288999-ea5f-4c86-bdb0-ed07040b3d9f" providerId="ADAL" clId="{432FAFD9-0073-4ED0-9044-12A7E4F90516}" dt="2023-02-07T14:45:25.602" v="3" actId="478"/>
          <ac:picMkLst>
            <pc:docMk/>
            <pc:sldMk cId="1116995250" sldId="256"/>
            <ac:picMk id="3" creationId="{CF391C24-87A5-CBEE-0AB0-0524D678E006}"/>
          </ac:picMkLst>
        </pc:picChg>
      </pc:sldChg>
      <pc:sldChg chg="add setBg">
        <pc:chgData name="Monika Westphaln" userId="d2288999-ea5f-4c86-bdb0-ed07040b3d9f" providerId="ADAL" clId="{432FAFD9-0073-4ED0-9044-12A7E4F90516}" dt="2023-02-07T17:14:57.149" v="15"/>
        <pc:sldMkLst>
          <pc:docMk/>
          <pc:sldMk cId="1277681772" sldId="257"/>
        </pc:sldMkLst>
      </pc:sldChg>
    </pc:docChg>
  </pc:docChgLst>
  <pc:docChgLst>
    <pc:chgData name="Julie Roles" userId="195adbad-d1f1-4d8a-8aef-8e004cd18887" providerId="ADAL" clId="{01724BB0-4899-EC49-8F83-84D4F6A07C7A}"/>
    <pc:docChg chg="modSld">
      <pc:chgData name="Julie Roles" userId="195adbad-d1f1-4d8a-8aef-8e004cd18887" providerId="ADAL" clId="{01724BB0-4899-EC49-8F83-84D4F6A07C7A}" dt="2019-03-06T21:36:23.506" v="1"/>
      <pc:docMkLst>
        <pc:docMk/>
      </pc:docMkLst>
      <pc:sldChg chg="setBg">
        <pc:chgData name="Julie Roles" userId="195adbad-d1f1-4d8a-8aef-8e004cd18887" providerId="ADAL" clId="{01724BB0-4899-EC49-8F83-84D4F6A07C7A}" dt="2019-03-06T21:36:23.506" v="1"/>
        <pc:sldMkLst>
          <pc:docMk/>
          <pc:sldMk cId="111699525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BBC1-2801-D04D-B569-7F6B760D5B5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B802-2C27-E64D-89C4-26057793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BB802-2C27-E64D-89C4-26057793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7CEE-DA33-6147-B7A7-FFB062D409F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2182" y="5015571"/>
            <a:ext cx="31301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[date]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[location]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[cost]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579" y="7795140"/>
            <a:ext cx="345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[contact]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1339" y="8805412"/>
            <a:ext cx="13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[AAA logo]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754" y="8805412"/>
            <a:ext cx="164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[Sponsor logo]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3B27F-11A3-E34A-83D9-0B0EE68E94C1}"/>
              </a:ext>
            </a:extLst>
          </p:cNvPr>
          <p:cNvSpPr txBox="1"/>
          <p:nvPr/>
        </p:nvSpPr>
        <p:spPr>
          <a:xfrm>
            <a:off x="137161" y="9570720"/>
            <a:ext cx="7421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This program is sponsored, in part, under the Federal Older Americans Act through a contract from a </a:t>
            </a:r>
            <a:br>
              <a:rPr lang="en-US" sz="900" dirty="0"/>
            </a:br>
            <a:r>
              <a:rPr lang="en-US" sz="900" dirty="0"/>
              <a:t>Minnesota regional Area Agency on Aging under an Area Plan approved by the MN Board on Aging.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77681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59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J Roles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Roles</dc:creator>
  <cp:lastModifiedBy>Monika Westphaln</cp:lastModifiedBy>
  <cp:revision>1</cp:revision>
  <cp:lastPrinted>2018-08-28T17:15:45Z</cp:lastPrinted>
  <dcterms:created xsi:type="dcterms:W3CDTF">2018-07-09T11:47:54Z</dcterms:created>
  <dcterms:modified xsi:type="dcterms:W3CDTF">2023-02-07T17:18:18Z</dcterms:modified>
</cp:coreProperties>
</file>