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B22B00-115D-0143-B486-EDCD89BF9734}" v="8" dt="2022-01-31T13:07:24.0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07"/>
    <p:restoredTop sz="94663"/>
  </p:normalViewPr>
  <p:slideViewPr>
    <p:cSldViewPr snapToGrid="0" snapToObjects="1">
      <p:cViewPr varScale="1">
        <p:scale>
          <a:sx n="77" d="100"/>
          <a:sy n="77" d="100"/>
        </p:scale>
        <p:origin x="1168" y="18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Roles" userId="195adbad-d1f1-4d8a-8aef-8e004cd18887" providerId="ADAL" clId="{11B22B00-115D-0143-B486-EDCD89BF9734}"/>
    <pc:docChg chg="modSld">
      <pc:chgData name="Julie Roles" userId="195adbad-d1f1-4d8a-8aef-8e004cd18887" providerId="ADAL" clId="{11B22B00-115D-0143-B486-EDCD89BF9734}" dt="2022-01-31T13:07:24.014" v="5"/>
      <pc:docMkLst>
        <pc:docMk/>
      </pc:docMkLst>
      <pc:sldChg chg="setBg">
        <pc:chgData name="Julie Roles" userId="195adbad-d1f1-4d8a-8aef-8e004cd18887" providerId="ADAL" clId="{11B22B00-115D-0143-B486-EDCD89BF9734}" dt="2022-01-31T13:07:24.014" v="5"/>
        <pc:sldMkLst>
          <pc:docMk/>
          <pc:sldMk cId="1116995250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CBBC1-2801-D04D-B569-7F6B760D5B58}" type="datetimeFigureOut">
              <a:rPr lang="en-US" smtClean="0"/>
              <a:t>1/31/22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BB802-2C27-E64D-89C4-26057793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29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6BB802-2C27-E64D-89C4-2605779377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62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7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8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8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7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7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5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8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4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1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A7CEE-DA33-6147-B7A7-FFB062D409FA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6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67725" y="6760765"/>
            <a:ext cx="313012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[date]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[location]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[cost]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4423" y="7837982"/>
            <a:ext cx="3450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[contact]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21754" y="8805412"/>
            <a:ext cx="164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[Provider logo]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B93B27F-11A3-E34A-83D9-0B0EE68E94C1}"/>
              </a:ext>
            </a:extLst>
          </p:cNvPr>
          <p:cNvSpPr txBox="1"/>
          <p:nvPr/>
        </p:nvSpPr>
        <p:spPr>
          <a:xfrm>
            <a:off x="137161" y="9570720"/>
            <a:ext cx="74218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program is sponsored, in part, under the Federal Older Americans Act through a contract from a </a:t>
            </a:r>
            <a:br>
              <a:rPr lang="en-US" sz="900" dirty="0"/>
            </a:br>
            <a:r>
              <a:rPr lang="en-US" sz="900" dirty="0"/>
              <a:t>Minnesota regional Area Agency on Aging under an Area Plan approved by the MN Board on Aging.</a:t>
            </a: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116995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7137EC4CFB534281E6EB5284BBF46D" ma:contentTypeVersion="13" ma:contentTypeDescription="Create a new document." ma:contentTypeScope="" ma:versionID="d9497ef36db04de61b7f035db752462d">
  <xsd:schema xmlns:xsd="http://www.w3.org/2001/XMLSchema" xmlns:xs="http://www.w3.org/2001/XMLSchema" xmlns:p="http://schemas.microsoft.com/office/2006/metadata/properties" xmlns:ns2="fc7d4bcd-8b51-4570-b5df-c721ad8eb186" xmlns:ns3="0add3462-f832-4d6c-84c6-50d12cba30b8" targetNamespace="http://schemas.microsoft.com/office/2006/metadata/properties" ma:root="true" ma:fieldsID="475f6f3cdb15c6c0ef59e229d3ab7837" ns2:_="" ns3:_="">
    <xsd:import namespace="fc7d4bcd-8b51-4570-b5df-c721ad8eb186"/>
    <xsd:import namespace="0add3462-f832-4d6c-84c6-50d12cba30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7d4bcd-8b51-4570-b5df-c721ad8eb1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dd3462-f832-4d6c-84c6-50d12cba30b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add3462-f832-4d6c-84c6-50d12cba30b8">
      <UserInfo>
        <DisplayName/>
        <AccountId xsi:nil="true"/>
        <AccountType/>
      </UserInfo>
    </SharedWithUsers>
    <MediaLengthInSeconds xmlns="fc7d4bcd-8b51-4570-b5df-c721ad8eb186" xsi:nil="true"/>
  </documentManagement>
</p:properties>
</file>

<file path=customXml/itemProps1.xml><?xml version="1.0" encoding="utf-8"?>
<ds:datastoreItem xmlns:ds="http://schemas.openxmlformats.org/officeDocument/2006/customXml" ds:itemID="{64FF4D14-728A-4406-913C-93D5383077A4}"/>
</file>

<file path=customXml/itemProps2.xml><?xml version="1.0" encoding="utf-8"?>
<ds:datastoreItem xmlns:ds="http://schemas.openxmlformats.org/officeDocument/2006/customXml" ds:itemID="{712E8F3C-39E3-44B4-A48A-E0FFD8C86C00}"/>
</file>

<file path=customXml/itemProps3.xml><?xml version="1.0" encoding="utf-8"?>
<ds:datastoreItem xmlns:ds="http://schemas.openxmlformats.org/officeDocument/2006/customXml" ds:itemID="{C6B9B6C1-FE36-46D8-9A58-C63D2ADAEFCB}"/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55</Words>
  <Application>Microsoft Macintosh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J Roles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Roles</dc:creator>
  <cp:lastModifiedBy>Julie Roles</cp:lastModifiedBy>
  <cp:revision>3</cp:revision>
  <cp:lastPrinted>2022-01-20T12:52:00Z</cp:lastPrinted>
  <dcterms:created xsi:type="dcterms:W3CDTF">2018-07-09T11:47:54Z</dcterms:created>
  <dcterms:modified xsi:type="dcterms:W3CDTF">2022-01-31T13:07:40Z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0x0101009D7137EC4CFB534281E6EB5284BBF46D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</Properties>
</file>