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256" r:id="rId5"/>
  </p:sldIdLst>
  <p:sldSz cx="7772400" cy="1005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20B0B95-20D0-7947-91DD-A1B31052A278}" v="2" dt="2022-01-30T22:48:35.722"/>
    <p1510:client id="{CD299BD4-8B53-E94D-8E20-EDB6609E3000}" v="4" dt="2022-01-31T21:21:17.1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407"/>
    <p:restoredTop sz="94663"/>
  </p:normalViewPr>
  <p:slideViewPr>
    <p:cSldViewPr snapToGrid="0" snapToObjects="1">
      <p:cViewPr varScale="1">
        <p:scale>
          <a:sx n="77" d="100"/>
          <a:sy n="77" d="100"/>
        </p:scale>
        <p:origin x="1168" y="184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ulie Roles" userId="195adbad-d1f1-4d8a-8aef-8e004cd18887" providerId="ADAL" clId="{CD299BD4-8B53-E94D-8E20-EDB6609E3000}"/>
    <pc:docChg chg="modSld">
      <pc:chgData name="Julie Roles" userId="195adbad-d1f1-4d8a-8aef-8e004cd18887" providerId="ADAL" clId="{CD299BD4-8B53-E94D-8E20-EDB6609E3000}" dt="2022-01-31T21:21:17.128" v="3"/>
      <pc:docMkLst>
        <pc:docMk/>
      </pc:docMkLst>
      <pc:sldChg chg="setBg">
        <pc:chgData name="Julie Roles" userId="195adbad-d1f1-4d8a-8aef-8e004cd18887" providerId="ADAL" clId="{CD299BD4-8B53-E94D-8E20-EDB6609E3000}" dt="2022-01-31T21:21:17.128" v="3"/>
        <pc:sldMkLst>
          <pc:docMk/>
          <pc:sldMk cId="1116995250" sldId="256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2CBBC1-2801-D04D-B569-7F6B760D5B58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6BB802-2C27-E64D-89C4-2605779377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6295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66BB802-2C27-E64D-89C4-26057793775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1622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72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788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90281" y="591397"/>
            <a:ext cx="1485662" cy="125869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0598" y="591397"/>
            <a:ext cx="4330144" cy="125869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992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88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57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597" y="3441277"/>
            <a:ext cx="2907903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68040" y="3441277"/>
            <a:ext cx="2907904" cy="973709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072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855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481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64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1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5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A7CEE-DA33-6147-B7A7-FFB062D409FA}" type="datetimeFigureOut">
              <a:rPr lang="en-US" smtClean="0"/>
              <a:t>1/31/22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8B2C8-FFC8-F74E-82E6-CFEF3A38B6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1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167725" y="6760765"/>
            <a:ext cx="3130127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[date]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[location]</a:t>
            </a:r>
          </a:p>
          <a:p>
            <a:pPr algn="ctr"/>
            <a:endParaRPr lang="en-US" sz="1400" dirty="0"/>
          </a:p>
          <a:p>
            <a:pPr algn="ctr"/>
            <a:r>
              <a:rPr lang="en-US" sz="1400" dirty="0"/>
              <a:t>[cost]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5238" y="8061147"/>
            <a:ext cx="345083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[contact]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21754" y="8805412"/>
            <a:ext cx="1648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[Provider logo]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B93B27F-11A3-E34A-83D9-0B0EE68E94C1}"/>
              </a:ext>
            </a:extLst>
          </p:cNvPr>
          <p:cNvSpPr txBox="1"/>
          <p:nvPr/>
        </p:nvSpPr>
        <p:spPr>
          <a:xfrm>
            <a:off x="137161" y="9570720"/>
            <a:ext cx="742188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dirty="0"/>
              <a:t>This program is sponsored, in part, under the Federal Older Americans Act through a contract from a </a:t>
            </a:r>
            <a:br>
              <a:rPr lang="en-US" sz="900" dirty="0"/>
            </a:br>
            <a:r>
              <a:rPr lang="en-US" sz="900" dirty="0"/>
              <a:t>Minnesota regional Area Agency on Aging under an Area Plan approved by the MN Board on Aging.</a:t>
            </a:r>
          </a:p>
          <a:p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11169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7137EC4CFB534281E6EB5284BBF46D" ma:contentTypeVersion="13" ma:contentTypeDescription="Create a new document." ma:contentTypeScope="" ma:versionID="d9497ef36db04de61b7f035db752462d">
  <xsd:schema xmlns:xsd="http://www.w3.org/2001/XMLSchema" xmlns:xs="http://www.w3.org/2001/XMLSchema" xmlns:p="http://schemas.microsoft.com/office/2006/metadata/properties" xmlns:ns2="fc7d4bcd-8b51-4570-b5df-c721ad8eb186" xmlns:ns3="0add3462-f832-4d6c-84c6-50d12cba30b8" targetNamespace="http://schemas.microsoft.com/office/2006/metadata/properties" ma:root="true" ma:fieldsID="475f6f3cdb15c6c0ef59e229d3ab7837" ns2:_="" ns3:_="">
    <xsd:import namespace="fc7d4bcd-8b51-4570-b5df-c721ad8eb186"/>
    <xsd:import namespace="0add3462-f832-4d6c-84c6-50d12cba30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c7d4bcd-8b51-4570-b5df-c721ad8eb18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add3462-f832-4d6c-84c6-50d12cba30b8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9D217BA-60F4-4718-AD03-DE05777A36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c7d4bcd-8b51-4570-b5df-c721ad8eb186"/>
    <ds:schemaRef ds:uri="0add3462-f832-4d6c-84c6-50d12cba30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D9E59DA-2F10-405B-8E5F-16E41BBC51E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3F8A1D-577C-47B8-93DC-411FEE2C24AF}">
  <ds:schemaRefs>
    <ds:schemaRef ds:uri="http://schemas.microsoft.com/office/infopath/2007/PartnerControls"/>
    <ds:schemaRef ds:uri="http://purl.org/dc/terms/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http://schemas.openxmlformats.org/package/2006/metadata/core-properties"/>
    <ds:schemaRef ds:uri="0add3462-f832-4d6c-84c6-50d12cba30b8"/>
    <ds:schemaRef ds:uri="fc7d4bcd-8b51-4570-b5df-c721ad8eb186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55</Words>
  <Application>Microsoft Macintosh PowerPoint</Application>
  <PresentationFormat>Custom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J Roles 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Roles</dc:creator>
  <cp:lastModifiedBy>Julie Roles</cp:lastModifiedBy>
  <cp:revision>3</cp:revision>
  <cp:lastPrinted>2022-01-20T12:52:00Z</cp:lastPrinted>
  <dcterms:created xsi:type="dcterms:W3CDTF">2018-07-09T11:47:54Z</dcterms:created>
  <dcterms:modified xsi:type="dcterms:W3CDTF">2022-01-31T21:21:22Z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0x0101009D7137EC4CFB534281E6EB5284BBF46D</vt:lpwstr>
  </property>
</Properties>
</file>