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7D8F5-EC3D-AC40-921B-13CB0B307A3D}" v="2" dt="2022-01-30T22:49:25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8"/>
    <p:restoredTop sz="94663"/>
  </p:normalViewPr>
  <p:slideViewPr>
    <p:cSldViewPr snapToGrid="0" snapToObjects="1">
      <p:cViewPr varScale="1">
        <p:scale>
          <a:sx n="77" d="100"/>
          <a:sy n="77" d="100"/>
        </p:scale>
        <p:origin x="1568" y="1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B802-2C27-E64D-89C4-26057793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1/30/22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7725" y="6760765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423" y="7837982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[Provider logo]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3B27F-11A3-E34A-83D9-0B0EE68E94C1}"/>
              </a:ext>
            </a:extLst>
          </p:cNvPr>
          <p:cNvSpPr txBox="1"/>
          <p:nvPr/>
        </p:nvSpPr>
        <p:spPr>
          <a:xfrm>
            <a:off x="137161" y="9570720"/>
            <a:ext cx="7421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program is sponsored, in part, under the Federal Older Americans Act through a contract from a </a:t>
            </a:r>
            <a:br>
              <a:rPr lang="en-US" sz="900" dirty="0"/>
            </a:br>
            <a:r>
              <a:rPr lang="en-US" sz="900" dirty="0"/>
              <a:t>Minnesota regional Area Agency on Aging under an Area Plan approved by the MN Board on Aging.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169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3" ma:contentTypeDescription="Create a new document." ma:contentTypeScope="" ma:versionID="d9497ef36db04de61b7f035db752462d">
  <xsd:schema xmlns:xsd="http://www.w3.org/2001/XMLSchema" xmlns:xs="http://www.w3.org/2001/XMLSchema" xmlns:p="http://schemas.microsoft.com/office/2006/metadata/properties" xmlns:ns2="fc7d4bcd-8b51-4570-b5df-c721ad8eb186" xmlns:ns3="0add3462-f832-4d6c-84c6-50d12cba30b8" targetNamespace="http://schemas.microsoft.com/office/2006/metadata/properties" ma:root="true" ma:fieldsID="475f6f3cdb15c6c0ef59e229d3ab7837" ns2:_="" ns3:_=""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5F4CD8-A8CA-4FB3-8A68-E276673AA1B9}"/>
</file>

<file path=customXml/itemProps2.xml><?xml version="1.0" encoding="utf-8"?>
<ds:datastoreItem xmlns:ds="http://schemas.openxmlformats.org/officeDocument/2006/customXml" ds:itemID="{DF3FF12B-504E-4761-B7BE-6D4F70A04C78}"/>
</file>

<file path=customXml/itemProps3.xml><?xml version="1.0" encoding="utf-8"?>
<ds:datastoreItem xmlns:ds="http://schemas.openxmlformats.org/officeDocument/2006/customXml" ds:itemID="{58E6BCDD-6EDC-4C48-BFC1-95F842BFE49F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Roles</dc:creator>
  <cp:lastModifiedBy>Julie Roles</cp:lastModifiedBy>
  <cp:revision>3</cp:revision>
  <cp:lastPrinted>2022-01-20T12:52:00Z</cp:lastPrinted>
  <dcterms:created xsi:type="dcterms:W3CDTF">2018-07-09T11:47:54Z</dcterms:created>
  <dcterms:modified xsi:type="dcterms:W3CDTF">2022-01-30T22:49:55Z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</Properties>
</file>