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66C5A1-D75D-3D49-992E-570B66849F2F}" v="2" dt="2021-08-11T18:48:10.2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 varScale="1">
        <p:scale>
          <a:sx n="74" d="100"/>
          <a:sy n="74" d="100"/>
        </p:scale>
        <p:origin x="2982" y="78"/>
      </p:cViewPr>
      <p:guideLst>
        <p:guide orient="horz" pos="3168"/>
        <p:guide pos="244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2CBBC1-2801-D04D-B569-7F6B760D5B58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6788" y="1143000"/>
            <a:ext cx="23844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6BB802-2C27-E64D-89C4-260577937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29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6BB802-2C27-E64D-89C4-2605779377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162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3124624"/>
            <a:ext cx="6606540" cy="21560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5860" y="5699760"/>
            <a:ext cx="5440680" cy="2570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A7CEE-DA33-6147-B7A7-FFB062D409FA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8B2C8-FFC8-F74E-82E6-CFEF3A38B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372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A7CEE-DA33-6147-B7A7-FFB062D409FA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8B2C8-FFC8-F74E-82E6-CFEF3A38B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88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790281" y="591397"/>
            <a:ext cx="1485662" cy="125869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0598" y="591397"/>
            <a:ext cx="4330144" cy="125869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A7CEE-DA33-6147-B7A7-FFB062D409FA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8B2C8-FFC8-F74E-82E6-CFEF3A38B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2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A7CEE-DA33-6147-B7A7-FFB062D409FA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8B2C8-FFC8-F74E-82E6-CFEF3A38B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88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966" y="6463454"/>
            <a:ext cx="6606540" cy="199771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966" y="4263180"/>
            <a:ext cx="6606540" cy="220027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A7CEE-DA33-6147-B7A7-FFB062D409FA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8B2C8-FFC8-F74E-82E6-CFEF3A38B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572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0597" y="3441277"/>
            <a:ext cx="2907903" cy="973709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68040" y="3441277"/>
            <a:ext cx="2907904" cy="973709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A7CEE-DA33-6147-B7A7-FFB062D409FA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8B2C8-FFC8-F74E-82E6-CFEF3A38B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72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" y="402802"/>
            <a:ext cx="6995160" cy="1676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251499"/>
            <a:ext cx="3434160" cy="93831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" y="3189817"/>
            <a:ext cx="3434160" cy="57952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8272" y="2251499"/>
            <a:ext cx="3435509" cy="93831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48272" y="3189817"/>
            <a:ext cx="3435509" cy="57952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A7CEE-DA33-6147-B7A7-FFB062D409FA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8B2C8-FFC8-F74E-82E6-CFEF3A38B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855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A7CEE-DA33-6147-B7A7-FFB062D409FA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8B2C8-FFC8-F74E-82E6-CFEF3A38B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81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A7CEE-DA33-6147-B7A7-FFB062D409FA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8B2C8-FFC8-F74E-82E6-CFEF3A38B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646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" y="400473"/>
            <a:ext cx="2557066" cy="17043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8792" y="400474"/>
            <a:ext cx="4344988" cy="858456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20" y="2104814"/>
            <a:ext cx="2557066" cy="68802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A7CEE-DA33-6147-B7A7-FFB062D409FA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8B2C8-FFC8-F74E-82E6-CFEF3A38B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11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445" y="7040880"/>
            <a:ext cx="4663440" cy="83121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3445" y="898737"/>
            <a:ext cx="4663440" cy="60350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445" y="7872096"/>
            <a:ext cx="4663440" cy="11804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A7CEE-DA33-6147-B7A7-FFB062D409FA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8B2C8-FFC8-F74E-82E6-CFEF3A38B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5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620" y="402802"/>
            <a:ext cx="699516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346961"/>
            <a:ext cx="6995160" cy="6638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8620" y="9322647"/>
            <a:ext cx="18135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A7CEE-DA33-6147-B7A7-FFB062D409FA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55570" y="9322647"/>
            <a:ext cx="24612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70220" y="9322647"/>
            <a:ext cx="18135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8B2C8-FFC8-F74E-82E6-CFEF3A38B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61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22182" y="5015571"/>
            <a:ext cx="313012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[date]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/>
              <a:t>[location]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/>
              <a:t>[cost]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4579" y="7795140"/>
            <a:ext cx="3450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[contact]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71339" y="8805412"/>
            <a:ext cx="1318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[AAA logo]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21754" y="8805412"/>
            <a:ext cx="1648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[Sponsor logo]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93B27F-11A3-E34A-83D9-0B0EE68E94C1}"/>
              </a:ext>
            </a:extLst>
          </p:cNvPr>
          <p:cNvSpPr txBox="1"/>
          <p:nvPr/>
        </p:nvSpPr>
        <p:spPr>
          <a:xfrm>
            <a:off x="137161" y="9570720"/>
            <a:ext cx="74218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This program is sponsored, in part, under the Federal Older Americans Act through a contract from a </a:t>
            </a:r>
            <a:br>
              <a:rPr lang="en-US" sz="900" dirty="0"/>
            </a:br>
            <a:r>
              <a:rPr lang="en-US" sz="900" dirty="0"/>
              <a:t>Minnesota regional Area Agency on Aging under an Area Plan approved by the MN Board on Aging.</a:t>
            </a:r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1169952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59</Words>
  <Application>Microsoft Office PowerPoint</Application>
  <PresentationFormat>Custom</PresentationFormat>
  <Paragraphs>10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PowerPoint Presentation</vt:lpstr>
    </vt:vector>
  </TitlesOfParts>
  <Company>J Roles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Roles</dc:creator>
  <cp:lastModifiedBy>Rachel Hummel</cp:lastModifiedBy>
  <cp:revision>3</cp:revision>
  <cp:lastPrinted>2018-08-28T17:15:45Z</cp:lastPrinted>
  <dcterms:created xsi:type="dcterms:W3CDTF">2018-07-09T11:47:54Z</dcterms:created>
  <dcterms:modified xsi:type="dcterms:W3CDTF">2021-08-13T13:23:38Z</dcterms:modified>
</cp:coreProperties>
</file>