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7E8A2-DE54-6441-9ADB-F7CA8714446F}" v="4" dt="2020-10-19T12:30:17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2458" y="43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BBC1-2801-D04D-B569-7F6B760D5B5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B802-2C27-E64D-89C4-26057793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BB802-2C27-E64D-89C4-26057793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2182" y="5015571"/>
            <a:ext cx="31301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[date]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[location]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[cost]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3" y="7950123"/>
            <a:ext cx="345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[contact]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1339" y="8805412"/>
            <a:ext cx="13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[AAA logo]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754" y="8805412"/>
            <a:ext cx="164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[Sponsor logo]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3B27F-11A3-E34A-83D9-0B0EE68E94C1}"/>
              </a:ext>
            </a:extLst>
          </p:cNvPr>
          <p:cNvSpPr txBox="1"/>
          <p:nvPr/>
        </p:nvSpPr>
        <p:spPr>
          <a:xfrm>
            <a:off x="137161" y="9570720"/>
            <a:ext cx="7421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This program is sponsored, in part, under the Federal Older Americans Act through a contract from a </a:t>
            </a:r>
            <a:br>
              <a:rPr lang="en-US" sz="900" dirty="0"/>
            </a:br>
            <a:r>
              <a:rPr lang="en-US" sz="900" dirty="0"/>
              <a:t>Minnesota regional Area Agency on Aging under an Area Plan approved by the MN Board on Aging.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1699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555B5725847478182DB4685CCED72" ma:contentTypeVersion="9" ma:contentTypeDescription="Create a new document." ma:contentTypeScope="" ma:versionID="e7de22668a92aa3dfe74184b31cf93cc">
  <xsd:schema xmlns:xsd="http://www.w3.org/2001/XMLSchema" xmlns:xs="http://www.w3.org/2001/XMLSchema" xmlns:p="http://schemas.microsoft.com/office/2006/metadata/properties" xmlns:ns2="95f62fde-228f-4ea3-9abc-3bb097e13c69" targetNamespace="http://schemas.microsoft.com/office/2006/metadata/properties" ma:root="true" ma:fieldsID="8fbbcf111140fe51467712caa023b343" ns2:_="">
    <xsd:import namespace="95f62fde-228f-4ea3-9abc-3bb097e13c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62fde-228f-4ea3-9abc-3bb097e13c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D0F4FA-AE46-4C48-A11B-0959C55CB2C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0DF674-9506-43A7-8643-ECE38E8B96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f62fde-228f-4ea3-9abc-3bb097e13c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7F7420-11DD-4F19-A945-1B3603F329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59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J Roles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Roles</dc:creator>
  <cp:lastModifiedBy>Rachel Hummel</cp:lastModifiedBy>
  <cp:revision>3</cp:revision>
  <cp:lastPrinted>2018-08-28T17:15:45Z</cp:lastPrinted>
  <dcterms:created xsi:type="dcterms:W3CDTF">2018-07-09T11:47:54Z</dcterms:created>
  <dcterms:modified xsi:type="dcterms:W3CDTF">2021-07-12T18:12:44Z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166800</vt:r8>
  </property>
  <property fmtid="{D5CDD505-2E9C-101B-9397-08002B2CF9AE}" pid="3" name="ContentTypeId">
    <vt:lpwstr>0x01010079C555B5725847478182DB4685CCED72</vt:lpwstr>
  </property>
</Properties>
</file>