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6DE354-79E6-7C45-864D-4B0E94256FCF}" v="2" dt="2021-01-13T17:15:40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56" d="100"/>
          <a:sy n="56" d="100"/>
        </p:scale>
        <p:origin x="2458" y="43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CBBC1-2801-D04D-B569-7F6B760D5B58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BB802-2C27-E64D-89C4-26057793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2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BB802-2C27-E64D-89C4-260577937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7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8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7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7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5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8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1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7CEE-DA33-6147-B7A7-FFB062D409FA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6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2182" y="5015571"/>
            <a:ext cx="31301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[date]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[location]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[cost]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3" y="7950123"/>
            <a:ext cx="3450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[contact]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2212" y="8855704"/>
            <a:ext cx="131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[AAA logo]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1754" y="8838070"/>
            <a:ext cx="164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[Sponsor logo]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93B27F-11A3-E34A-83D9-0B0EE68E94C1}"/>
              </a:ext>
            </a:extLst>
          </p:cNvPr>
          <p:cNvSpPr txBox="1"/>
          <p:nvPr/>
        </p:nvSpPr>
        <p:spPr>
          <a:xfrm>
            <a:off x="137161" y="9570720"/>
            <a:ext cx="7421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This program is sponsored, in part, under the Federal Older Americans Act through a contract from a </a:t>
            </a:r>
            <a:br>
              <a:rPr lang="en-US" sz="900" dirty="0"/>
            </a:br>
            <a:r>
              <a:rPr lang="en-US" sz="900" dirty="0"/>
              <a:t>Minnesota regional Area Agency on Aging under an Area Plan approved by the MN Board on Aging.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1699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59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J Roles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Roles</dc:creator>
  <cp:lastModifiedBy>Rachel Hummel</cp:lastModifiedBy>
  <cp:revision>3</cp:revision>
  <cp:lastPrinted>2018-08-28T17:15:45Z</cp:lastPrinted>
  <dcterms:created xsi:type="dcterms:W3CDTF">2018-07-09T11:47:54Z</dcterms:created>
  <dcterms:modified xsi:type="dcterms:W3CDTF">2021-07-12T18:05:02Z</dcterms:modified>
</cp:coreProperties>
</file>