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8F8C9-8B71-8646-942C-BD4D164593B1}" v="6" dt="2019-12-10T18:36:44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79" d="100"/>
          <a:sy n="79" d="100"/>
        </p:scale>
        <p:origin x="2176" y="22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CBBC1-2801-D04D-B569-7F6B760D5B58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BB802-2C27-E64D-89C4-26057793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2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BB802-2C27-E64D-89C4-2605779377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7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8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8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7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7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5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8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4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1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A7CEE-DA33-6147-B7A7-FFB062D409FA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6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829" y="6576331"/>
            <a:ext cx="3697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Living Well with Chronic Conditions </a:t>
            </a:r>
            <a:endParaRPr lang="en-US" sz="1400" dirty="0"/>
          </a:p>
          <a:p>
            <a:pPr>
              <a:spcAft>
                <a:spcPts val="600"/>
              </a:spcAft>
            </a:pPr>
            <a:r>
              <a:rPr lang="en-US" sz="1400" b="1" dirty="0"/>
              <a:t>Six [day]</a:t>
            </a:r>
          </a:p>
          <a:p>
            <a:r>
              <a:rPr lang="en-US" sz="1400" b="1" dirty="0"/>
              <a:t>[start date] – [end date]</a:t>
            </a:r>
            <a:endParaRPr lang="en-US" sz="1400" dirty="0"/>
          </a:p>
          <a:p>
            <a:pPr>
              <a:spcAft>
                <a:spcPts val="600"/>
              </a:spcAft>
            </a:pPr>
            <a:r>
              <a:rPr lang="en-US" sz="1400" dirty="0"/>
              <a:t>[start time]- [end time]</a:t>
            </a:r>
          </a:p>
          <a:p>
            <a:r>
              <a:rPr lang="en-US" sz="1400" b="1" dirty="0"/>
              <a:t>[VENUE]</a:t>
            </a:r>
            <a:br>
              <a:rPr lang="en-US" sz="1400" b="1" dirty="0"/>
            </a:br>
            <a:r>
              <a:rPr lang="en-US" sz="1400" dirty="0"/>
              <a:t>[address]</a:t>
            </a:r>
            <a:br>
              <a:rPr lang="en-US" sz="1400" dirty="0"/>
            </a:br>
            <a:r>
              <a:rPr lang="en-US" sz="1400" dirty="0"/>
              <a:t>[city], MN [zip]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0765" y="5029200"/>
            <a:ext cx="238013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/>
              <a:t>For information </a:t>
            </a:r>
            <a:r>
              <a:rPr lang="en-US" sz="1400" dirty="0"/>
              <a:t>or </a:t>
            </a:r>
            <a:br>
              <a:rPr lang="en-US" sz="1400" dirty="0"/>
            </a:br>
            <a:r>
              <a:rPr lang="en-US" sz="1400" dirty="0"/>
              <a:t>to register, </a:t>
            </a:r>
          </a:p>
          <a:p>
            <a:pPr algn="ctr"/>
            <a:r>
              <a:rPr lang="en-US" dirty="0"/>
              <a:t>Call </a:t>
            </a:r>
            <a:r>
              <a:rPr lang="en-US" b="1" dirty="0"/>
              <a:t>xxx-xxx-</a:t>
            </a:r>
            <a:r>
              <a:rPr lang="en-US" b="1" dirty="0" err="1"/>
              <a:t>xxxx</a:t>
            </a:r>
            <a:endParaRPr lang="en-US" dirty="0"/>
          </a:p>
          <a:p>
            <a:pPr algn="ctr"/>
            <a:r>
              <a:rPr lang="en-US" sz="1400" dirty="0"/>
              <a:t>or visit </a:t>
            </a:r>
            <a:br>
              <a:rPr lang="en-US" sz="1400" dirty="0"/>
            </a:br>
            <a:r>
              <a:rPr lang="en-US" dirty="0" err="1"/>
              <a:t>yourjuniper.org</a:t>
            </a:r>
            <a:r>
              <a:rPr lang="en-US" dirty="0"/>
              <a:t>/</a:t>
            </a:r>
            <a:br>
              <a:rPr lang="en-US" dirty="0"/>
            </a:br>
            <a:r>
              <a:rPr lang="en-US" dirty="0"/>
              <a:t>classes/register/</a:t>
            </a:r>
            <a:br>
              <a:rPr lang="en-US" sz="1600" dirty="0"/>
            </a:br>
            <a:r>
              <a:rPr lang="en-US" sz="1600" dirty="0" err="1"/>
              <a:t>xxxx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186579" y="7708441"/>
            <a:ext cx="1648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[Organization logo]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93B27F-11A3-E34A-83D9-0B0EE68E94C1}"/>
              </a:ext>
            </a:extLst>
          </p:cNvPr>
          <p:cNvSpPr txBox="1"/>
          <p:nvPr/>
        </p:nvSpPr>
        <p:spPr>
          <a:xfrm>
            <a:off x="8115299" y="8325580"/>
            <a:ext cx="6141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This program is sponsored, in part, under the Federal Older Americans Act through a contract from a </a:t>
            </a:r>
            <a:br>
              <a:rPr lang="en-US" sz="900" dirty="0"/>
            </a:br>
            <a:r>
              <a:rPr lang="en-US" sz="900" dirty="0"/>
              <a:t>Minnesota regional Area Agency on Aging under an Area Plan approved by the MN Board on Aging.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16995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107</Words>
  <Application>Microsoft Macintosh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J Roles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Roles</dc:creator>
  <cp:lastModifiedBy>Julie Roles</cp:lastModifiedBy>
  <cp:revision>1</cp:revision>
  <cp:lastPrinted>2018-08-28T17:15:45Z</cp:lastPrinted>
  <dcterms:created xsi:type="dcterms:W3CDTF">2018-07-09T11:47:54Z</dcterms:created>
  <dcterms:modified xsi:type="dcterms:W3CDTF">2019-12-10T18:40:37Z</dcterms:modified>
</cp:coreProperties>
</file>