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CB2E6C-9DED-B148-BFE7-EBF539938D9A}" v="4" dt="2020-02-17T21:09:08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2"/>
  </p:normalViewPr>
  <p:slideViewPr>
    <p:cSldViewPr snapToGrid="0" snapToObjects="1">
      <p:cViewPr varScale="1">
        <p:scale>
          <a:sx n="88" d="100"/>
          <a:sy n="88" d="100"/>
        </p:scale>
        <p:origin x="1936" y="19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Roles" userId="195adbad-d1f1-4d8a-8aef-8e004cd18887" providerId="ADAL" clId="{6A2564DC-9165-7946-BAD4-47703B7C065B}"/>
  </pc:docChgLst>
  <pc:docChgLst>
    <pc:chgData name="Julie Roles" userId="195adbad-d1f1-4d8a-8aef-8e004cd18887" providerId="ADAL" clId="{1BCB2E6C-9DED-B148-BFE7-EBF539938D9A}"/>
    <pc:docChg chg="modSld">
      <pc:chgData name="Julie Roles" userId="195adbad-d1f1-4d8a-8aef-8e004cd18887" providerId="ADAL" clId="{1BCB2E6C-9DED-B148-BFE7-EBF539938D9A}" dt="2020-02-17T21:09:08.321" v="3"/>
      <pc:docMkLst>
        <pc:docMk/>
      </pc:docMkLst>
      <pc:sldChg chg="setBg">
        <pc:chgData name="Julie Roles" userId="195adbad-d1f1-4d8a-8aef-8e004cd18887" providerId="ADAL" clId="{1BCB2E6C-9DED-B148-BFE7-EBF539938D9A}" dt="2020-02-17T21:09:08.321" v="3"/>
        <pc:sldMkLst>
          <pc:docMk/>
          <pc:sldMk cId="111699525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CBBC1-2801-D04D-B569-7F6B760D5B58}" type="datetimeFigureOut">
              <a:rPr lang="en-US" smtClean="0"/>
              <a:t>2/17/20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BB802-2C27-E64D-89C4-26057793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BB802-2C27-E64D-89C4-260577937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7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8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7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7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8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1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7CEE-DA33-6147-B7A7-FFB062D409FA}" type="datetimeFigureOut">
              <a:rPr lang="en-US" smtClean="0"/>
              <a:t>2/17/20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7CEE-DA33-6147-B7A7-FFB062D409FA}" type="datetimeFigureOut">
              <a:rPr lang="en-US" smtClean="0"/>
              <a:t>2/17/20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B2C8-FFC8-F74E-82E6-CFEF3A38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6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22182" y="5015571"/>
            <a:ext cx="31301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[date]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[location]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[cost]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4579" y="7795140"/>
            <a:ext cx="3450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[contact]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1754" y="8805412"/>
            <a:ext cx="1648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[Sponsor logo]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93B27F-11A3-E34A-83D9-0B0EE68E94C1}"/>
              </a:ext>
            </a:extLst>
          </p:cNvPr>
          <p:cNvSpPr txBox="1"/>
          <p:nvPr/>
        </p:nvSpPr>
        <p:spPr>
          <a:xfrm>
            <a:off x="137161" y="9570720"/>
            <a:ext cx="7421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This program is sponsored, in part, under the Federal Older Americans Act through a contract from a </a:t>
            </a:r>
            <a:br>
              <a:rPr lang="en-US" sz="900" dirty="0"/>
            </a:br>
            <a:r>
              <a:rPr lang="en-US" sz="900" dirty="0"/>
              <a:t>Minnesota regional Area Agency on Aging under an Area Plan approved by the MN Board on Aging.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1699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56</Words>
  <Application>Microsoft Macintosh PowerPoint</Application>
  <PresentationFormat>Custom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J Roles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Roles</dc:creator>
  <cp:lastModifiedBy>Julie Roles</cp:lastModifiedBy>
  <cp:revision>1</cp:revision>
  <cp:lastPrinted>2019-02-06T18:21:55Z</cp:lastPrinted>
  <dcterms:created xsi:type="dcterms:W3CDTF">2018-07-09T11:47:54Z</dcterms:created>
  <dcterms:modified xsi:type="dcterms:W3CDTF">2020-02-17T21:09:11Z</dcterms:modified>
</cp:coreProperties>
</file>