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C6862F-0087-6D45-9D03-D56B1AFDCBBF}" v="2" dt="2019-03-06T21:33:37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79" d="100"/>
          <a:sy n="79" d="100"/>
        </p:scale>
        <p:origin x="2176" y="22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Roles" userId="195adbad-d1f1-4d8a-8aef-8e004cd18887" providerId="ADAL" clId="{11257E1B-AE5F-A249-8617-957C553DA1AD}"/>
  </pc:docChgLst>
  <pc:docChgLst>
    <pc:chgData name="Julie Roles" userId="195adbad-d1f1-4d8a-8aef-8e004cd18887" providerId="ADAL" clId="{DCD70130-ED3F-504D-A14F-D5DC90D9E967}"/>
  </pc:docChgLst>
  <pc:docChgLst>
    <pc:chgData name="Julie Roles" userId="195adbad-d1f1-4d8a-8aef-8e004cd18887" providerId="ADAL" clId="{83C6862F-0087-6D45-9D03-D56B1AFDCBBF}"/>
    <pc:docChg chg="modSld">
      <pc:chgData name="Julie Roles" userId="195adbad-d1f1-4d8a-8aef-8e004cd18887" providerId="ADAL" clId="{83C6862F-0087-6D45-9D03-D56B1AFDCBBF}" dt="2019-03-06T21:33:37.958" v="1"/>
      <pc:docMkLst>
        <pc:docMk/>
      </pc:docMkLst>
      <pc:sldChg chg="setBg">
        <pc:chgData name="Julie Roles" userId="195adbad-d1f1-4d8a-8aef-8e004cd18887" providerId="ADAL" clId="{83C6862F-0087-6D45-9D03-D56B1AFDCBBF}" dt="2019-03-06T21:33:37.958" v="1"/>
        <pc:sldMkLst>
          <pc:docMk/>
          <pc:sldMk cId="1116995250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CBBC1-2801-D04D-B569-7F6B760D5B58}" type="datetimeFigureOut">
              <a:rPr lang="en-US" smtClean="0"/>
              <a:t>3/6/19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BB802-2C27-E64D-89C4-26057793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2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BB802-2C27-E64D-89C4-2605779377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7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8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8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7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7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5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8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4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1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A7CEE-DA33-6147-B7A7-FFB062D409FA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6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22182" y="5015571"/>
            <a:ext cx="313012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[date]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[location]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[cost]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579" y="7795140"/>
            <a:ext cx="3450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[contact]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1339" y="8805412"/>
            <a:ext cx="131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[AAA logo]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1754" y="8805412"/>
            <a:ext cx="164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[Sponsor logo]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93B27F-11A3-E34A-83D9-0B0EE68E94C1}"/>
              </a:ext>
            </a:extLst>
          </p:cNvPr>
          <p:cNvSpPr txBox="1"/>
          <p:nvPr/>
        </p:nvSpPr>
        <p:spPr>
          <a:xfrm>
            <a:off x="137161" y="9570720"/>
            <a:ext cx="74218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This program is sponsored, in part, under the Federal Older Americans Act through a contract from a </a:t>
            </a:r>
            <a:br>
              <a:rPr lang="en-US" sz="900" dirty="0"/>
            </a:br>
            <a:r>
              <a:rPr lang="en-US" sz="900" dirty="0"/>
              <a:t>Minnesota regional Area Agency on Aging under an Area Plan approved by the MN Board on Aging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16995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40</Words>
  <Application>Microsoft Macintosh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J Roles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Roles</dc:creator>
  <cp:lastModifiedBy>Julie Roles</cp:lastModifiedBy>
  <cp:revision>1</cp:revision>
  <cp:lastPrinted>2018-08-28T17:15:45Z</cp:lastPrinted>
  <dcterms:created xsi:type="dcterms:W3CDTF">2018-07-09T11:47:54Z</dcterms:created>
  <dcterms:modified xsi:type="dcterms:W3CDTF">2019-03-06T21:33:47Z</dcterms:modified>
</cp:coreProperties>
</file>