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6"/>
  </p:notesMasterIdLst>
  <p:sldIdLst>
    <p:sldId id="257" r:id="rId5"/>
  </p:sldIdLst>
  <p:sldSz cx="7772400" cy="1005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41FBDFF-027B-48B6-B76A-0C9D16C454E6}" v="7" dt="2025-03-14T19:45:40.03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94"/>
  </p:normalViewPr>
  <p:slideViewPr>
    <p:cSldViewPr snapToGrid="0" snapToObjects="1">
      <p:cViewPr varScale="1">
        <p:scale>
          <a:sx n="58" d="100"/>
          <a:sy n="58" d="100"/>
        </p:scale>
        <p:origin x="1650" y="72"/>
      </p:cViewPr>
      <p:guideLst>
        <p:guide orient="horz" pos="3168"/>
        <p:guide pos="244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dy Brown" userId="a13b9d51-0996-4a8c-9ae4-ec695bdeb112" providerId="ADAL" clId="{041FBDFF-027B-48B6-B76A-0C9D16C454E6}"/>
    <pc:docChg chg="custSel delSld modSld">
      <pc:chgData name="Andy Brown" userId="a13b9d51-0996-4a8c-9ae4-ec695bdeb112" providerId="ADAL" clId="{041FBDFF-027B-48B6-B76A-0C9D16C454E6}" dt="2025-03-14T19:45:45.263" v="27" actId="47"/>
      <pc:docMkLst>
        <pc:docMk/>
      </pc:docMkLst>
      <pc:sldChg chg="del">
        <pc:chgData name="Andy Brown" userId="a13b9d51-0996-4a8c-9ae4-ec695bdeb112" providerId="ADAL" clId="{041FBDFF-027B-48B6-B76A-0C9D16C454E6}" dt="2025-03-14T19:45:45.263" v="27" actId="47"/>
        <pc:sldMkLst>
          <pc:docMk/>
          <pc:sldMk cId="1116995250" sldId="256"/>
        </pc:sldMkLst>
      </pc:sldChg>
      <pc:sldChg chg="addSp delSp modSp mod setBg">
        <pc:chgData name="Andy Brown" userId="a13b9d51-0996-4a8c-9ae4-ec695bdeb112" providerId="ADAL" clId="{041FBDFF-027B-48B6-B76A-0C9D16C454E6}" dt="2025-03-14T19:45:40.038" v="26"/>
        <pc:sldMkLst>
          <pc:docMk/>
          <pc:sldMk cId="2105643282" sldId="257"/>
        </pc:sldMkLst>
        <pc:spChg chg="del">
          <ac:chgData name="Andy Brown" userId="a13b9d51-0996-4a8c-9ae4-ec695bdeb112" providerId="ADAL" clId="{041FBDFF-027B-48B6-B76A-0C9D16C454E6}" dt="2025-03-14T19:44:55.089" v="4" actId="478"/>
          <ac:spMkLst>
            <pc:docMk/>
            <pc:sldMk cId="2105643282" sldId="257"/>
            <ac:spMk id="2" creationId="{CA926ADF-FED3-045A-7FBD-43D00757F1FF}"/>
          </ac:spMkLst>
        </pc:spChg>
        <pc:spChg chg="del">
          <ac:chgData name="Andy Brown" userId="a13b9d51-0996-4a8c-9ae4-ec695bdeb112" providerId="ADAL" clId="{041FBDFF-027B-48B6-B76A-0C9D16C454E6}" dt="2025-03-14T19:44:50.712" v="3" actId="478"/>
          <ac:spMkLst>
            <pc:docMk/>
            <pc:sldMk cId="2105643282" sldId="257"/>
            <ac:spMk id="3" creationId="{4C53144F-3FB3-64FF-C44E-617F328AA9BA}"/>
          </ac:spMkLst>
        </pc:spChg>
        <pc:spChg chg="add mod">
          <ac:chgData name="Andy Brown" userId="a13b9d51-0996-4a8c-9ae4-ec695bdeb112" providerId="ADAL" clId="{041FBDFF-027B-48B6-B76A-0C9D16C454E6}" dt="2025-03-14T19:45:16.076" v="22" actId="1036"/>
          <ac:spMkLst>
            <pc:docMk/>
            <pc:sldMk cId="2105643282" sldId="257"/>
            <ac:spMk id="4" creationId="{2E0982AE-97C4-1DC6-8488-09AEF4D932FA}"/>
          </ac:spMkLst>
        </pc:spChg>
        <pc:spChg chg="add mod">
          <ac:chgData name="Andy Brown" userId="a13b9d51-0996-4a8c-9ae4-ec695bdeb112" providerId="ADAL" clId="{041FBDFF-027B-48B6-B76A-0C9D16C454E6}" dt="2025-03-14T19:45:26.374" v="24" actId="1076"/>
          <ac:spMkLst>
            <pc:docMk/>
            <pc:sldMk cId="2105643282" sldId="257"/>
            <ac:spMk id="5" creationId="{EF6469B2-8823-8D81-E56D-475771E5406C}"/>
          </ac:spMkLst>
        </pc:spChg>
        <pc:spChg chg="add mod">
          <ac:chgData name="Andy Brown" userId="a13b9d51-0996-4a8c-9ae4-ec695bdeb112" providerId="ADAL" clId="{041FBDFF-027B-48B6-B76A-0C9D16C454E6}" dt="2025-03-14T19:45:31.041" v="25"/>
          <ac:spMkLst>
            <pc:docMk/>
            <pc:sldMk cId="2105643282" sldId="257"/>
            <ac:spMk id="6" creationId="{18489F6D-E79A-BAE8-BAFF-6C542ECD8885}"/>
          </ac:spMkLst>
        </pc:spChg>
        <pc:spChg chg="add mod">
          <ac:chgData name="Andy Brown" userId="a13b9d51-0996-4a8c-9ae4-ec695bdeb112" providerId="ADAL" clId="{041FBDFF-027B-48B6-B76A-0C9D16C454E6}" dt="2025-03-14T19:45:40.038" v="26"/>
          <ac:spMkLst>
            <pc:docMk/>
            <pc:sldMk cId="2105643282" sldId="257"/>
            <ac:spMk id="7" creationId="{EFA38BFF-C027-F65F-DC8D-38D9DBF86E55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2CBBC1-2801-D04D-B569-7F6B760D5B58}" type="datetimeFigureOut">
              <a:rPr lang="en-US" smtClean="0"/>
              <a:t>3/14/2025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6BB802-2C27-E64D-89C4-2605779377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76295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3124624"/>
            <a:ext cx="6606540" cy="215603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65860" y="5699760"/>
            <a:ext cx="5440680" cy="2570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A7CEE-DA33-6147-B7A7-FFB062D409FA}" type="datetimeFigureOut">
              <a:rPr lang="en-US" smtClean="0"/>
              <a:t>3/14/2025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8B2C8-FFC8-F74E-82E6-CFEF3A38B6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3723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A7CEE-DA33-6147-B7A7-FFB062D409FA}" type="datetimeFigureOut">
              <a:rPr lang="en-US" smtClean="0"/>
              <a:t>3/14/2025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8B2C8-FFC8-F74E-82E6-CFEF3A38B6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37887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790281" y="591397"/>
            <a:ext cx="1485662" cy="1258697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0598" y="591397"/>
            <a:ext cx="4330144" cy="1258697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A7CEE-DA33-6147-B7A7-FFB062D409FA}" type="datetimeFigureOut">
              <a:rPr lang="en-US" smtClean="0"/>
              <a:t>3/14/2025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8B2C8-FFC8-F74E-82E6-CFEF3A38B6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925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A7CEE-DA33-6147-B7A7-FFB062D409FA}" type="datetimeFigureOut">
              <a:rPr lang="en-US" smtClean="0"/>
              <a:t>3/14/2025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8B2C8-FFC8-F74E-82E6-CFEF3A38B6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8874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3966" y="6463454"/>
            <a:ext cx="6606540" cy="199771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3966" y="4263180"/>
            <a:ext cx="6606540" cy="2200274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A7CEE-DA33-6147-B7A7-FFB062D409FA}" type="datetimeFigureOut">
              <a:rPr lang="en-US" smtClean="0"/>
              <a:t>3/14/2025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8B2C8-FFC8-F74E-82E6-CFEF3A38B6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5723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30597" y="3441277"/>
            <a:ext cx="2907903" cy="973709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368040" y="3441277"/>
            <a:ext cx="2907904" cy="973709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A7CEE-DA33-6147-B7A7-FFB062D409FA}" type="datetimeFigureOut">
              <a:rPr lang="en-US" smtClean="0"/>
              <a:t>3/14/2025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8B2C8-FFC8-F74E-82E6-CFEF3A38B6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20725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251499"/>
            <a:ext cx="3434160" cy="93831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8620" y="3189817"/>
            <a:ext cx="3434160" cy="57952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8272" y="2251499"/>
            <a:ext cx="3435509" cy="93831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48272" y="3189817"/>
            <a:ext cx="3435509" cy="57952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A7CEE-DA33-6147-B7A7-FFB062D409FA}" type="datetimeFigureOut">
              <a:rPr lang="en-US" smtClean="0"/>
              <a:t>3/14/2025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8B2C8-FFC8-F74E-82E6-CFEF3A38B6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855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A7CEE-DA33-6147-B7A7-FFB062D409FA}" type="datetimeFigureOut">
              <a:rPr lang="en-US" smtClean="0"/>
              <a:t>3/14/2025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8B2C8-FFC8-F74E-82E6-CFEF3A38B6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54819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A7CEE-DA33-6147-B7A7-FFB062D409FA}" type="datetimeFigureOut">
              <a:rPr lang="en-US" smtClean="0"/>
              <a:t>3/14/2025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8B2C8-FFC8-F74E-82E6-CFEF3A38B6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26460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" y="400473"/>
            <a:ext cx="2557066" cy="170434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38792" y="400474"/>
            <a:ext cx="4344988" cy="858456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20" y="2104814"/>
            <a:ext cx="2557066" cy="68802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A7CEE-DA33-6147-B7A7-FFB062D409FA}" type="datetimeFigureOut">
              <a:rPr lang="en-US" smtClean="0"/>
              <a:t>3/14/2025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8B2C8-FFC8-F74E-82E6-CFEF3A38B6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97114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445" y="7040880"/>
            <a:ext cx="4663440" cy="83121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3445" y="898737"/>
            <a:ext cx="4663440" cy="60350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3445" y="7872096"/>
            <a:ext cx="4663440" cy="11804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A7CEE-DA33-6147-B7A7-FFB062D409FA}" type="datetimeFigureOut">
              <a:rPr lang="en-US" smtClean="0"/>
              <a:t>3/14/2025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8B2C8-FFC8-F74E-82E6-CFEF3A38B6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854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346961"/>
            <a:ext cx="6995160" cy="66380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8620" y="9322647"/>
            <a:ext cx="18135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AA7CEE-DA33-6147-B7A7-FFB062D409FA}" type="datetimeFigureOut">
              <a:rPr lang="en-US" smtClean="0"/>
              <a:t>3/14/2025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55570" y="9322647"/>
            <a:ext cx="24612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570220" y="9322647"/>
            <a:ext cx="18135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98B2C8-FFC8-F74E-82E6-CFEF3A38B6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31616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E0982AE-97C4-1DC6-8488-09AEF4D932FA}"/>
              </a:ext>
            </a:extLst>
          </p:cNvPr>
          <p:cNvSpPr txBox="1"/>
          <p:nvPr/>
        </p:nvSpPr>
        <p:spPr>
          <a:xfrm>
            <a:off x="4222182" y="5231696"/>
            <a:ext cx="3130127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[date]</a:t>
            </a:r>
          </a:p>
          <a:p>
            <a:pPr algn="ctr"/>
            <a:endParaRPr lang="en-US" sz="1400" dirty="0"/>
          </a:p>
          <a:p>
            <a:pPr algn="ctr"/>
            <a:r>
              <a:rPr lang="en-US" sz="1400" dirty="0"/>
              <a:t>[location]</a:t>
            </a:r>
          </a:p>
          <a:p>
            <a:pPr algn="ctr"/>
            <a:endParaRPr lang="en-US" sz="1400" dirty="0"/>
          </a:p>
          <a:p>
            <a:pPr algn="ctr"/>
            <a:r>
              <a:rPr lang="en-US" sz="1400" dirty="0"/>
              <a:t>[cost]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F6469B2-8823-8D81-E56D-475771E5406C}"/>
              </a:ext>
            </a:extLst>
          </p:cNvPr>
          <p:cNvSpPr txBox="1"/>
          <p:nvPr/>
        </p:nvSpPr>
        <p:spPr>
          <a:xfrm>
            <a:off x="3562779" y="8805412"/>
            <a:ext cx="13188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[AAA logo]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8489F6D-E79A-BAE8-BAFF-6C542ECD8885}"/>
              </a:ext>
            </a:extLst>
          </p:cNvPr>
          <p:cNvSpPr txBox="1"/>
          <p:nvPr/>
        </p:nvSpPr>
        <p:spPr>
          <a:xfrm>
            <a:off x="5421754" y="8805412"/>
            <a:ext cx="16485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[Sponsor logo]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FA38BFF-C027-F65F-DC8D-38D9DBF86E55}"/>
              </a:ext>
            </a:extLst>
          </p:cNvPr>
          <p:cNvSpPr txBox="1"/>
          <p:nvPr/>
        </p:nvSpPr>
        <p:spPr>
          <a:xfrm>
            <a:off x="394579" y="7795140"/>
            <a:ext cx="345083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[contact]</a:t>
            </a:r>
          </a:p>
        </p:txBody>
      </p:sp>
    </p:spTree>
    <p:extLst>
      <p:ext uri="{BB962C8B-B14F-4D97-AF65-F5344CB8AC3E}">
        <p14:creationId xmlns:p14="http://schemas.microsoft.com/office/powerpoint/2010/main" val="21056432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fc7d4bcd-8b51-4570-b5df-c721ad8eb186">
      <Terms xmlns="http://schemas.microsoft.com/office/infopath/2007/PartnerControls"/>
    </lcf76f155ced4ddcb4097134ff3c332f>
    <_ip_UnifiedCompliancePolicyUIAction xmlns="http://schemas.microsoft.com/sharepoint/v3" xsi:nil="true"/>
    <TaxCatchAll xmlns="0add3462-f832-4d6c-84c6-50d12cba30b8" xsi:nil="true"/>
    <_ip_UnifiedCompliancePolicyProperties xmlns="http://schemas.microsoft.com/sharepoint/v3" xsi:nil="true"/>
    <SharedWithUsers xmlns="0add3462-f832-4d6c-84c6-50d12cba30b8">
      <UserInfo>
        <DisplayName/>
        <AccountId xsi:nil="true"/>
        <AccountType/>
      </UserInfo>
    </SharedWithUsers>
    <MediaLengthInSeconds xmlns="fc7d4bcd-8b51-4570-b5df-c721ad8eb186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D7137EC4CFB534281E6EB5284BBF46D" ma:contentTypeVersion="20" ma:contentTypeDescription="Create a new document." ma:contentTypeScope="" ma:versionID="11b9c9885012b8ed5870166db5a5189f">
  <xsd:schema xmlns:xsd="http://www.w3.org/2001/XMLSchema" xmlns:xs="http://www.w3.org/2001/XMLSchema" xmlns:p="http://schemas.microsoft.com/office/2006/metadata/properties" xmlns:ns1="http://schemas.microsoft.com/sharepoint/v3" xmlns:ns2="fc7d4bcd-8b51-4570-b5df-c721ad8eb186" xmlns:ns3="0add3462-f832-4d6c-84c6-50d12cba30b8" targetNamespace="http://schemas.microsoft.com/office/2006/metadata/properties" ma:root="true" ma:fieldsID="fd16463506f5662aac30f112108d9e4a" ns1:_="" ns2:_="" ns3:_="">
    <xsd:import namespace="http://schemas.microsoft.com/sharepoint/v3"/>
    <xsd:import namespace="fc7d4bcd-8b51-4570-b5df-c721ad8eb186"/>
    <xsd:import namespace="0add3462-f832-4d6c-84c6-50d12cba30b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Location" minOccurs="0"/>
                <xsd:element ref="ns2:MediaLengthInSeconds" minOccurs="0"/>
                <xsd:element ref="ns1:_ip_UnifiedCompliancePolicyProperties" minOccurs="0"/>
                <xsd:element ref="ns1:_ip_UnifiedCompliancePolicyUIAction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1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2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c7d4bcd-8b51-4570-b5df-c721ad8eb18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4" nillable="true" ma:taxonomy="true" ma:internalName="lcf76f155ced4ddcb4097134ff3c332f" ma:taxonomyFieldName="MediaServiceImageTags" ma:displayName="Image Tags" ma:readOnly="false" ma:fieldId="{5cf76f15-5ced-4ddc-b409-7134ff3c332f}" ma:taxonomyMulti="true" ma:sspId="bb7f72e9-c636-414a-839e-9f0dd5fe584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6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7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add3462-f832-4d6c-84c6-50d12cba30b8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5" nillable="true" ma:displayName="Taxonomy Catch All Column" ma:hidden="true" ma:list="{3135adb1-0df7-4d96-a382-bca3d4bbc04a}" ma:internalName="TaxCatchAll" ma:showField="CatchAllData" ma:web="0add3462-f832-4d6c-84c6-50d12cba30b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6BBBA88-804A-4356-9283-D41ECE846A3C}">
  <ds:schemaRefs>
    <ds:schemaRef ds:uri="http://schemas.microsoft.com/office/2006/metadata/properties"/>
    <ds:schemaRef ds:uri="http://schemas.microsoft.com/office/infopath/2007/PartnerControls"/>
    <ds:schemaRef ds:uri="fc7d4bcd-8b51-4570-b5df-c721ad8eb186"/>
    <ds:schemaRef ds:uri="http://schemas.microsoft.com/sharepoint/v3"/>
    <ds:schemaRef ds:uri="0add3462-f832-4d6c-84c6-50d12cba30b8"/>
  </ds:schemaRefs>
</ds:datastoreItem>
</file>

<file path=customXml/itemProps2.xml><?xml version="1.0" encoding="utf-8"?>
<ds:datastoreItem xmlns:ds="http://schemas.openxmlformats.org/officeDocument/2006/customXml" ds:itemID="{B55504E7-80A0-4ADB-8B76-8AA0B95AC8A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fc7d4bcd-8b51-4570-b5df-c721ad8eb186"/>
    <ds:schemaRef ds:uri="0add3462-f832-4d6c-84c6-50d12cba30b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3EB08D8-0ACB-475A-B516-97DAB252BC0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154</TotalTime>
  <Words>20</Words>
  <Application>Microsoft Office PowerPoint</Application>
  <PresentationFormat>Custom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J Roles Design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Julie Roles</dc:creator>
  <cp:lastModifiedBy>Andy Brown</cp:lastModifiedBy>
  <cp:revision>3</cp:revision>
  <cp:lastPrinted>2018-08-28T17:15:45Z</cp:lastPrinted>
  <dcterms:created xsi:type="dcterms:W3CDTF">2018-07-09T11:47:54Z</dcterms:created>
  <dcterms:modified xsi:type="dcterms:W3CDTF">2025-03-14T19:45:49Z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0x0101009D7137EC4CFB534281E6EB5284BBF46D</vt:lpwstr>
  </property>
  <property fmtid="{D5CDD505-2E9C-101B-9397-08002B2CF9AE}" pid="3" name="Order">
    <vt:r8>8605200</vt:r8>
  </property>
  <property fmtid="{D5CDD505-2E9C-101B-9397-08002B2CF9AE}" pid="4" name="ComplianceAssetId">
    <vt:lpwstr/>
  </property>
  <property fmtid="{D5CDD505-2E9C-101B-9397-08002B2CF9AE}" pid="5" name="_ExtendedDescription">
    <vt:lpwstr/>
  </property>
  <property fmtid="{D5CDD505-2E9C-101B-9397-08002B2CF9AE}" pid="6" name="TriggerFlowInfo">
    <vt:lpwstr/>
  </property>
  <property fmtid="{D5CDD505-2E9C-101B-9397-08002B2CF9AE}" pid="7" name="MediaServiceImageTags">
    <vt:lpwstr/>
  </property>
</Properties>
</file>