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E8133-44C2-A04A-A446-29EC0E253E89}" v="2" dt="2019-03-06T21:45:5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2176" y="2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les" userId="195adbad-d1f1-4d8a-8aef-8e004cd18887" providerId="ADAL" clId="{B4BE8133-44C2-A04A-A446-29EC0E253E89}"/>
    <pc:docChg chg="modSld">
      <pc:chgData name="Julie Roles" userId="195adbad-d1f1-4d8a-8aef-8e004cd18887" providerId="ADAL" clId="{B4BE8133-44C2-A04A-A446-29EC0E253E89}" dt="2019-03-06T21:45:59.536" v="1"/>
      <pc:docMkLst>
        <pc:docMk/>
      </pc:docMkLst>
      <pc:sldChg chg="setBg">
        <pc:chgData name="Julie Roles" userId="195adbad-d1f1-4d8a-8aef-8e004cd18887" providerId="ADAL" clId="{B4BE8133-44C2-A04A-A446-29EC0E253E89}" dt="2019-03-06T21:45:59.536" v="1"/>
        <pc:sldMkLst>
          <pc:docMk/>
          <pc:sldMk cId="1116995250" sldId="256"/>
        </pc:sldMkLst>
      </pc:sldChg>
    </pc:docChg>
  </pc:docChgLst>
  <pc:docChgLst>
    <pc:chgData name="Julie Roles" userId="195adbad-d1f1-4d8a-8aef-8e004cd18887" providerId="ADAL" clId="{85751D8F-70E4-5748-8B42-10236AFF88C3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79" y="7795140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Julie Roles</cp:lastModifiedBy>
  <cp:revision>1</cp:revision>
  <cp:lastPrinted>2018-08-28T17:15:45Z</cp:lastPrinted>
  <dcterms:created xsi:type="dcterms:W3CDTF">2018-07-09T11:47:54Z</dcterms:created>
  <dcterms:modified xsi:type="dcterms:W3CDTF">2019-03-06T21:46:04Z</dcterms:modified>
</cp:coreProperties>
</file>