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31982-217F-4442-9FC6-B93A03EF5B4A}" v="2" dt="2019-02-08T18:36:16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3384" y="22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oles" userId="195adbad-d1f1-4d8a-8aef-8e004cd18887" providerId="ADAL" clId="{DC631982-217F-4442-9FC6-B93A03EF5B4A}"/>
    <pc:docChg chg="custSel modSld">
      <pc:chgData name="Julie Roles" userId="195adbad-d1f1-4d8a-8aef-8e004cd18887" providerId="ADAL" clId="{DC631982-217F-4442-9FC6-B93A03EF5B4A}" dt="2019-02-08T18:36:58.428" v="2" actId="478"/>
      <pc:docMkLst>
        <pc:docMk/>
      </pc:docMkLst>
      <pc:sldChg chg="delSp setBg">
        <pc:chgData name="Julie Roles" userId="195adbad-d1f1-4d8a-8aef-8e004cd18887" providerId="ADAL" clId="{DC631982-217F-4442-9FC6-B93A03EF5B4A}" dt="2019-02-08T18:36:58.428" v="2" actId="478"/>
        <pc:sldMkLst>
          <pc:docMk/>
          <pc:sldMk cId="1116995250" sldId="256"/>
        </pc:sldMkLst>
        <pc:spChg chg="del">
          <ac:chgData name="Julie Roles" userId="195adbad-d1f1-4d8a-8aef-8e004cd18887" providerId="ADAL" clId="{DC631982-217F-4442-9FC6-B93A03EF5B4A}" dt="2019-02-08T18:36:58.428" v="2" actId="478"/>
          <ac:spMkLst>
            <pc:docMk/>
            <pc:sldMk cId="1116995250" sldId="256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[Time]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867" y="7668460"/>
            <a:ext cx="345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[Contact]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</Words>
  <Application>Microsoft Macintosh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Julie Roles</cp:lastModifiedBy>
  <cp:revision>1</cp:revision>
  <cp:lastPrinted>2018-08-28T17:02:35Z</cp:lastPrinted>
  <dcterms:created xsi:type="dcterms:W3CDTF">2018-07-09T11:47:54Z</dcterms:created>
  <dcterms:modified xsi:type="dcterms:W3CDTF">2019-02-08T18:36:59Z</dcterms:modified>
</cp:coreProperties>
</file>