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5"/>
  </p:normalViewPr>
  <p:slideViewPr>
    <p:cSldViewPr snapToGrid="0" snapToObjects="1">
      <p:cViewPr varScale="1">
        <p:scale>
          <a:sx n="73" d="100"/>
          <a:sy n="73" d="100"/>
        </p:scale>
        <p:origin x="3072" y="192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2CBBC1-2801-D04D-B569-7F6B760D5B58}" type="datetimeFigureOut">
              <a:rPr lang="en-US" smtClean="0"/>
              <a:t>9/25/20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6BB802-2C27-E64D-89C4-260577937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629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6BB802-2C27-E64D-89C4-26057793775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162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4"/>
            <a:ext cx="6606540" cy="21560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7CEE-DA33-6147-B7A7-FFB062D409FA}" type="datetimeFigureOut">
              <a:rPr lang="en-US" smtClean="0"/>
              <a:t>9/25/20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B2C8-FFC8-F74E-82E6-CFEF3A38B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372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7CEE-DA33-6147-B7A7-FFB062D409FA}" type="datetimeFigureOut">
              <a:rPr lang="en-US" smtClean="0"/>
              <a:t>9/25/20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B2C8-FFC8-F74E-82E6-CFEF3A38B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788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90281" y="591397"/>
            <a:ext cx="1485662" cy="1258697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598" y="591397"/>
            <a:ext cx="4330144" cy="125869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7CEE-DA33-6147-B7A7-FFB062D409FA}" type="datetimeFigureOut">
              <a:rPr lang="en-US" smtClean="0"/>
              <a:t>9/25/20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B2C8-FFC8-F74E-82E6-CFEF3A38B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92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7CEE-DA33-6147-B7A7-FFB062D409FA}" type="datetimeFigureOut">
              <a:rPr lang="en-US" smtClean="0"/>
              <a:t>9/25/20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B2C8-FFC8-F74E-82E6-CFEF3A38B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887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7CEE-DA33-6147-B7A7-FFB062D409FA}" type="datetimeFigureOut">
              <a:rPr lang="en-US" smtClean="0"/>
              <a:t>9/25/20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B2C8-FFC8-F74E-82E6-CFEF3A38B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572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597" y="3441277"/>
            <a:ext cx="2907903" cy="973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8040" y="3441277"/>
            <a:ext cx="2907904" cy="973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7CEE-DA33-6147-B7A7-FFB062D409FA}" type="datetimeFigureOut">
              <a:rPr lang="en-US" smtClean="0"/>
              <a:t>9/25/20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B2C8-FFC8-F74E-82E6-CFEF3A38B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072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9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9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7CEE-DA33-6147-B7A7-FFB062D409FA}" type="datetimeFigureOut">
              <a:rPr lang="en-US" smtClean="0"/>
              <a:t>9/25/20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B2C8-FFC8-F74E-82E6-CFEF3A38B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855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7CEE-DA33-6147-B7A7-FFB062D409FA}" type="datetimeFigureOut">
              <a:rPr lang="en-US" smtClean="0"/>
              <a:t>9/25/20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B2C8-FFC8-F74E-82E6-CFEF3A38B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481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7CEE-DA33-6147-B7A7-FFB062D409FA}" type="datetimeFigureOut">
              <a:rPr lang="en-US" smtClean="0"/>
              <a:t>9/25/20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B2C8-FFC8-F74E-82E6-CFEF3A38B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646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0473"/>
            <a:ext cx="2557066" cy="17043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2" y="400474"/>
            <a:ext cx="4344988" cy="85845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0" y="2104814"/>
            <a:ext cx="2557066" cy="68802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7CEE-DA33-6147-B7A7-FFB062D409FA}" type="datetimeFigureOut">
              <a:rPr lang="en-US" smtClean="0"/>
              <a:t>9/25/20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B2C8-FFC8-F74E-82E6-CFEF3A38B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711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0"/>
            <a:ext cx="4663440" cy="83121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7"/>
            <a:ext cx="4663440" cy="60350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6"/>
            <a:ext cx="4663440" cy="11804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7CEE-DA33-6147-B7A7-FFB062D409FA}" type="datetimeFigureOut">
              <a:rPr lang="en-US" smtClean="0"/>
              <a:t>9/25/20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B2C8-FFC8-F74E-82E6-CFEF3A38B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5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1"/>
            <a:ext cx="6995160" cy="6638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A7CEE-DA33-6147-B7A7-FFB062D409FA}" type="datetimeFigureOut">
              <a:rPr lang="en-US" smtClean="0"/>
              <a:t>9/25/20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7"/>
            <a:ext cx="24612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8B2C8-FFC8-F74E-82E6-CFEF3A38B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61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22182" y="5015571"/>
            <a:ext cx="313012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[date]</a:t>
            </a:r>
          </a:p>
          <a:p>
            <a:pPr algn="ctr"/>
            <a:endParaRPr lang="en-US" sz="1400" dirty="0"/>
          </a:p>
          <a:p>
            <a:pPr algn="ctr"/>
            <a:r>
              <a:rPr lang="en-US" sz="1400" dirty="0"/>
              <a:t>[location]</a:t>
            </a:r>
          </a:p>
          <a:p>
            <a:pPr algn="ctr"/>
            <a:endParaRPr lang="en-US" sz="1400" dirty="0"/>
          </a:p>
          <a:p>
            <a:pPr algn="ctr"/>
            <a:r>
              <a:rPr lang="en-US" sz="1400" dirty="0"/>
              <a:t>[cost]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4579" y="7795140"/>
            <a:ext cx="34508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     [contact]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71339" y="8805412"/>
            <a:ext cx="1318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[AAA logo]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21754" y="8805412"/>
            <a:ext cx="1648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[Sponsor logo]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93B27F-11A3-E34A-83D9-0B0EE68E94C1}"/>
              </a:ext>
            </a:extLst>
          </p:cNvPr>
          <p:cNvSpPr txBox="1"/>
          <p:nvPr/>
        </p:nvSpPr>
        <p:spPr>
          <a:xfrm>
            <a:off x="137161" y="9570720"/>
            <a:ext cx="74218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This program is sponsored, in part, under the Federal Older Americans Act through a contract from a </a:t>
            </a:r>
            <a:br>
              <a:rPr lang="en-US" sz="900" dirty="0"/>
            </a:br>
            <a:r>
              <a:rPr lang="en-US" sz="900" dirty="0"/>
              <a:t>Minnesota regional Area Agency on Aging under an Area Plan approved by the MN Board on Aging.</a:t>
            </a:r>
          </a:p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1169952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60</Words>
  <Application>Microsoft Macintosh PowerPoint</Application>
  <PresentationFormat>Custom</PresentationFormat>
  <Paragraphs>10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J Roles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 Roles</dc:creator>
  <cp:lastModifiedBy>Ashley Millenbah</cp:lastModifiedBy>
  <cp:revision>2</cp:revision>
  <cp:lastPrinted>2018-08-31T19:03:42Z</cp:lastPrinted>
  <dcterms:created xsi:type="dcterms:W3CDTF">2018-07-09T11:47:54Z</dcterms:created>
  <dcterms:modified xsi:type="dcterms:W3CDTF">2020-09-26T00:08:27Z</dcterms:modified>
</cp:coreProperties>
</file>