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0E622-7B70-F84A-BE1D-AA2943C6DD9E}" v="2" dt="2019-03-06T21:49:43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176" y="2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les" userId="195adbad-d1f1-4d8a-8aef-8e004cd18887" providerId="ADAL" clId="{85751D8F-70E4-5748-8B42-10236AFF88C3}"/>
  </pc:docChgLst>
  <pc:docChgLst>
    <pc:chgData name="Julie Roles" userId="195adbad-d1f1-4d8a-8aef-8e004cd18887" providerId="ADAL" clId="{5870E622-7B70-F84A-BE1D-AA2943C6DD9E}"/>
    <pc:docChg chg="modSld">
      <pc:chgData name="Julie Roles" userId="195adbad-d1f1-4d8a-8aef-8e004cd18887" providerId="ADAL" clId="{5870E622-7B70-F84A-BE1D-AA2943C6DD9E}" dt="2019-03-06T21:49:43.640" v="1"/>
      <pc:docMkLst>
        <pc:docMk/>
      </pc:docMkLst>
      <pc:sldChg chg="setBg">
        <pc:chgData name="Julie Roles" userId="195adbad-d1f1-4d8a-8aef-8e004cd18887" providerId="ADAL" clId="{5870E622-7B70-F84A-BE1D-AA2943C6DD9E}" dt="2019-03-06T21:49:43.640" v="1"/>
        <pc:sldMkLst>
          <pc:docMk/>
          <pc:sldMk cId="111699525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Julie Roles</cp:lastModifiedBy>
  <cp:revision>1</cp:revision>
  <cp:lastPrinted>2018-08-28T17:15:45Z</cp:lastPrinted>
  <dcterms:created xsi:type="dcterms:W3CDTF">2018-07-09T11:47:54Z</dcterms:created>
  <dcterms:modified xsi:type="dcterms:W3CDTF">2019-03-06T21:49:47Z</dcterms:modified>
</cp:coreProperties>
</file>