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45B49C-0E7E-483E-9ABC-C0B028F98BDF}" v="2" dt="2025-03-14T20:30:12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3012" y="54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y Brown" userId="a13b9d51-0996-4a8c-9ae4-ec695bdeb112" providerId="ADAL" clId="{A345B49C-0E7E-483E-9ABC-C0B028F98BDF}"/>
    <pc:docChg chg="modSld">
      <pc:chgData name="Andy Brown" userId="a13b9d51-0996-4a8c-9ae4-ec695bdeb112" providerId="ADAL" clId="{A345B49C-0E7E-483E-9ABC-C0B028F98BDF}" dt="2025-03-14T20:30:12.013" v="1"/>
      <pc:docMkLst>
        <pc:docMk/>
      </pc:docMkLst>
      <pc:sldChg chg="setBg">
        <pc:chgData name="Andy Brown" userId="a13b9d51-0996-4a8c-9ae4-ec695bdeb112" providerId="ADAL" clId="{A345B49C-0E7E-483E-9ABC-C0B028F98BDF}" dt="2025-03-14T20:30:12.013" v="1"/>
        <pc:sldMkLst>
          <pc:docMk/>
          <pc:sldMk cId="3821089522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CBBC1-2801-D04D-B569-7F6B760D5B58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BB802-2C27-E64D-89C4-26057793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2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CF8E57-A6CD-AB84-A657-6E3CA2324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3740AB-A71E-1C5B-51AB-C2B9C09333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07E7F2-FCC7-46DC-6DFF-16DD1D9052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D3DCF-0A08-083C-14A2-C4CC1019B1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6BB802-2C27-E64D-89C4-2605779377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7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7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8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8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7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7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5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4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1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6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42001E-562E-3F22-1AD5-8DB1BDCF4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CB320A0-C351-FD5D-84EA-A6866ED4EDC4}"/>
              </a:ext>
            </a:extLst>
          </p:cNvPr>
          <p:cNvSpPr txBox="1"/>
          <p:nvPr/>
        </p:nvSpPr>
        <p:spPr>
          <a:xfrm>
            <a:off x="4222182" y="5015571"/>
            <a:ext cx="313012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[date]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[location]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[cost]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13D5EB-7BC2-8B88-F76A-6D05A20CE29A}"/>
              </a:ext>
            </a:extLst>
          </p:cNvPr>
          <p:cNvSpPr txBox="1"/>
          <p:nvPr/>
        </p:nvSpPr>
        <p:spPr>
          <a:xfrm>
            <a:off x="394579" y="7795140"/>
            <a:ext cx="345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[contact]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24B10B-6D47-0930-E135-89AE20138A5A}"/>
              </a:ext>
            </a:extLst>
          </p:cNvPr>
          <p:cNvSpPr txBox="1"/>
          <p:nvPr/>
        </p:nvSpPr>
        <p:spPr>
          <a:xfrm>
            <a:off x="3471339" y="8805412"/>
            <a:ext cx="131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[AAA logo]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94431B-6382-CA3D-5C63-59C8EE3E40DC}"/>
              </a:ext>
            </a:extLst>
          </p:cNvPr>
          <p:cNvSpPr txBox="1"/>
          <p:nvPr/>
        </p:nvSpPr>
        <p:spPr>
          <a:xfrm>
            <a:off x="5421754" y="8805412"/>
            <a:ext cx="1648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[Sponsor logo]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EB77AC-5F80-1DAA-045D-213A9FCD06C3}"/>
              </a:ext>
            </a:extLst>
          </p:cNvPr>
          <p:cNvSpPr txBox="1"/>
          <p:nvPr/>
        </p:nvSpPr>
        <p:spPr>
          <a:xfrm>
            <a:off x="137161" y="9570720"/>
            <a:ext cx="74218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This program is sponsored, in part, under the Federal Older Americans Act through a contract from a </a:t>
            </a:r>
            <a:br>
              <a:rPr lang="en-US" sz="900" dirty="0"/>
            </a:br>
            <a:r>
              <a:rPr lang="en-US" sz="900" dirty="0"/>
              <a:t>Minnesota regional Area Agency on Aging under an Area Plan approved by the MN Board on Aging.</a:t>
            </a: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21089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fc7d4bcd-8b51-4570-b5df-c721ad8eb186" xsi:nil="true"/>
    <_ip_UnifiedCompliancePolicyUIAction xmlns="http://schemas.microsoft.com/sharepoint/v3" xsi:nil="true"/>
    <_ip_UnifiedCompliancePolicyProperties xmlns="http://schemas.microsoft.com/sharepoint/v3" xsi:nil="true"/>
    <SharedWithUsers xmlns="0add3462-f832-4d6c-84c6-50d12cba30b8">
      <UserInfo>
        <DisplayName/>
        <AccountId xsi:nil="true"/>
        <AccountType/>
      </UserInfo>
    </SharedWithUsers>
    <lcf76f155ced4ddcb4097134ff3c332f xmlns="fc7d4bcd-8b51-4570-b5df-c721ad8eb186">
      <Terms xmlns="http://schemas.microsoft.com/office/infopath/2007/PartnerControls"/>
    </lcf76f155ced4ddcb4097134ff3c332f>
    <TaxCatchAll xmlns="0add3462-f832-4d6c-84c6-50d12cba30b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7137EC4CFB534281E6EB5284BBF46D" ma:contentTypeVersion="20" ma:contentTypeDescription="Create a new document." ma:contentTypeScope="" ma:versionID="11b9c9885012b8ed5870166db5a5189f">
  <xsd:schema xmlns:xsd="http://www.w3.org/2001/XMLSchema" xmlns:xs="http://www.w3.org/2001/XMLSchema" xmlns:p="http://schemas.microsoft.com/office/2006/metadata/properties" xmlns:ns1="http://schemas.microsoft.com/sharepoint/v3" xmlns:ns2="fc7d4bcd-8b51-4570-b5df-c721ad8eb186" xmlns:ns3="0add3462-f832-4d6c-84c6-50d12cba30b8" targetNamespace="http://schemas.microsoft.com/office/2006/metadata/properties" ma:root="true" ma:fieldsID="fd16463506f5662aac30f112108d9e4a" ns1:_="" ns2:_="" ns3:_="">
    <xsd:import namespace="http://schemas.microsoft.com/sharepoint/v3"/>
    <xsd:import namespace="fc7d4bcd-8b51-4570-b5df-c721ad8eb186"/>
    <xsd:import namespace="0add3462-f832-4d6c-84c6-50d12cba30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d4bcd-8b51-4570-b5df-c721ad8eb1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bb7f72e9-c636-414a-839e-9f0dd5fe58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d3462-f832-4d6c-84c6-50d12cba3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3135adb1-0df7-4d96-a382-bca3d4bbc04a}" ma:internalName="TaxCatchAll" ma:showField="CatchAllData" ma:web="0add3462-f832-4d6c-84c6-50d12cba30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02D766-F323-4754-9927-20CD566B2116}">
  <ds:schemaRefs>
    <ds:schemaRef ds:uri="http://schemas.microsoft.com/office/2006/metadata/properties"/>
    <ds:schemaRef ds:uri="http://schemas.microsoft.com/office/infopath/2007/PartnerControls"/>
    <ds:schemaRef ds:uri="fc7d4bcd-8b51-4570-b5df-c721ad8eb186"/>
    <ds:schemaRef ds:uri="http://schemas.microsoft.com/sharepoint/v3"/>
    <ds:schemaRef ds:uri="0add3462-f832-4d6c-84c6-50d12cba30b8"/>
  </ds:schemaRefs>
</ds:datastoreItem>
</file>

<file path=customXml/itemProps2.xml><?xml version="1.0" encoding="utf-8"?>
<ds:datastoreItem xmlns:ds="http://schemas.openxmlformats.org/officeDocument/2006/customXml" ds:itemID="{49AF9C24-D1FF-4E53-B64B-60837B6DA6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700FCC-46B7-4586-9748-8D5B5D4FB248}"/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59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J Roles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Julie Roles</dc:creator>
  <cp:lastModifiedBy>Andy Brown</cp:lastModifiedBy>
  <cp:revision>2</cp:revision>
  <cp:lastPrinted>2018-08-28T17:15:45Z</cp:lastPrinted>
  <dcterms:created xsi:type="dcterms:W3CDTF">2018-07-09T11:47:54Z</dcterms:created>
  <dcterms:modified xsi:type="dcterms:W3CDTF">2025-03-14T20:30:21Z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Ids_UIVersion_512">
    <vt:lpwstr>4</vt:lpwstr>
  </property>
  <property fmtid="{D5CDD505-2E9C-101B-9397-08002B2CF9AE}" pid="3" name="ContentTypeId">
    <vt:lpwstr>0x0101009D7137EC4CFB534281E6EB5284BBF46D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