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87635C-B4F6-4442-98D4-C4965C8397CC}" v="5" dt="2025-03-14T19:21:43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3012" y="60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CBBC1-2801-D04D-B569-7F6B760D5B58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BB802-2C27-E64D-89C4-26057793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629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72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88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87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72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7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5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8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4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1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A7CEE-DA33-6147-B7A7-FFB062D409FA}" type="datetimeFigureOut">
              <a:rPr lang="en-US" smtClean="0"/>
              <a:t>3/14/2025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B2C8-FFC8-F74E-82E6-CFEF3A38B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161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itting at a table&#10;&#10;AI-generated content may be incorrect.">
            <a:extLst>
              <a:ext uri="{FF2B5EF4-FFF2-40B4-BE49-F238E27FC236}">
                <a16:creationId xmlns:a16="http://schemas.microsoft.com/office/drawing/2014/main" id="{07A95475-DF69-A01D-F6F2-37C8143EA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E06DCE7-AD04-CE46-A3C2-B5F1A781AF01}"/>
              </a:ext>
            </a:extLst>
          </p:cNvPr>
          <p:cNvSpPr txBox="1"/>
          <p:nvPr/>
        </p:nvSpPr>
        <p:spPr>
          <a:xfrm>
            <a:off x="4222182" y="5015571"/>
            <a:ext cx="313012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[date]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[location]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[cost]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59A7D1-56DA-7450-F21C-C4BF67CAC2A5}"/>
              </a:ext>
            </a:extLst>
          </p:cNvPr>
          <p:cNvSpPr txBox="1"/>
          <p:nvPr/>
        </p:nvSpPr>
        <p:spPr>
          <a:xfrm>
            <a:off x="3471339" y="8805412"/>
            <a:ext cx="131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[AAA logo]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822E59-CF70-D38A-AC60-98BF2283A1E3}"/>
              </a:ext>
            </a:extLst>
          </p:cNvPr>
          <p:cNvSpPr txBox="1"/>
          <p:nvPr/>
        </p:nvSpPr>
        <p:spPr>
          <a:xfrm>
            <a:off x="5421754" y="8805412"/>
            <a:ext cx="164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[Sponsor logo]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4C5D48-046F-9507-E4A9-8ADCB43E00D3}"/>
              </a:ext>
            </a:extLst>
          </p:cNvPr>
          <p:cNvSpPr txBox="1"/>
          <p:nvPr/>
        </p:nvSpPr>
        <p:spPr>
          <a:xfrm>
            <a:off x="394579" y="7795140"/>
            <a:ext cx="345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     [contact]</a:t>
            </a:r>
          </a:p>
        </p:txBody>
      </p:sp>
    </p:spTree>
    <p:extLst>
      <p:ext uri="{BB962C8B-B14F-4D97-AF65-F5344CB8AC3E}">
        <p14:creationId xmlns:p14="http://schemas.microsoft.com/office/powerpoint/2010/main" val="1004013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c7d4bcd-8b51-4570-b5df-c721ad8eb186" xsi:nil="true"/>
    <_ip_UnifiedCompliancePolicyUIAction xmlns="http://schemas.microsoft.com/sharepoint/v3" xsi:nil="true"/>
    <_ip_UnifiedCompliancePolicyProperties xmlns="http://schemas.microsoft.com/sharepoint/v3" xsi:nil="true"/>
    <SharedWithUsers xmlns="0add3462-f832-4d6c-84c6-50d12cba30b8">
      <UserInfo>
        <DisplayName/>
        <AccountId xsi:nil="true"/>
        <AccountType/>
      </UserInfo>
    </SharedWithUsers>
    <lcf76f155ced4ddcb4097134ff3c332f xmlns="fc7d4bcd-8b51-4570-b5df-c721ad8eb186">
      <Terms xmlns="http://schemas.microsoft.com/office/infopath/2007/PartnerControls"/>
    </lcf76f155ced4ddcb4097134ff3c332f>
    <TaxCatchAll xmlns="0add3462-f832-4d6c-84c6-50d12cba30b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7137EC4CFB534281E6EB5284BBF46D" ma:contentTypeVersion="20" ma:contentTypeDescription="Create a new document." ma:contentTypeScope="" ma:versionID="11b9c9885012b8ed5870166db5a5189f">
  <xsd:schema xmlns:xsd="http://www.w3.org/2001/XMLSchema" xmlns:xs="http://www.w3.org/2001/XMLSchema" xmlns:p="http://schemas.microsoft.com/office/2006/metadata/properties" xmlns:ns1="http://schemas.microsoft.com/sharepoint/v3" xmlns:ns2="fc7d4bcd-8b51-4570-b5df-c721ad8eb186" xmlns:ns3="0add3462-f832-4d6c-84c6-50d12cba30b8" targetNamespace="http://schemas.microsoft.com/office/2006/metadata/properties" ma:root="true" ma:fieldsID="fd16463506f5662aac30f112108d9e4a" ns1:_="" ns2:_="" ns3:_="">
    <xsd:import namespace="http://schemas.microsoft.com/sharepoint/v3"/>
    <xsd:import namespace="fc7d4bcd-8b51-4570-b5df-c721ad8eb186"/>
    <xsd:import namespace="0add3462-f832-4d6c-84c6-50d12cba30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d4bcd-8b51-4570-b5df-c721ad8eb1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bb7f72e9-c636-414a-839e-9f0dd5fe584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dd3462-f832-4d6c-84c6-50d12cba30b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3135adb1-0df7-4d96-a382-bca3d4bbc04a}" ma:internalName="TaxCatchAll" ma:showField="CatchAllData" ma:web="0add3462-f832-4d6c-84c6-50d12cba30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80E7A-A3A9-4DD1-958C-DF76847147FA}">
  <ds:schemaRefs>
    <ds:schemaRef ds:uri="http://schemas.microsoft.com/office/2006/metadata/properties"/>
    <ds:schemaRef ds:uri="http://schemas.microsoft.com/office/infopath/2007/PartnerControls"/>
    <ds:schemaRef ds:uri="fc7d4bcd-8b51-4570-b5df-c721ad8eb186"/>
    <ds:schemaRef ds:uri="http://schemas.microsoft.com/sharepoint/v3"/>
    <ds:schemaRef ds:uri="0add3462-f832-4d6c-84c6-50d12cba30b8"/>
  </ds:schemaRefs>
</ds:datastoreItem>
</file>

<file path=customXml/itemProps2.xml><?xml version="1.0" encoding="utf-8"?>
<ds:datastoreItem xmlns:ds="http://schemas.openxmlformats.org/officeDocument/2006/customXml" ds:itemID="{17B280F8-4A3F-41BE-9B6F-EE5E8167651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DB18CA-C9EF-4EA7-9F6B-7BCD3D756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7d4bcd-8b51-4570-b5df-c721ad8eb186"/>
    <ds:schemaRef ds:uri="0add3462-f832-4d6c-84c6-50d12cba30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21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J Roles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 Roles</dc:creator>
  <cp:lastModifiedBy>Andy Brown</cp:lastModifiedBy>
  <cp:revision>2</cp:revision>
  <cp:lastPrinted>2018-08-31T19:03:42Z</cp:lastPrinted>
  <dcterms:created xsi:type="dcterms:W3CDTF">2018-07-09T11:47:54Z</dcterms:created>
  <dcterms:modified xsi:type="dcterms:W3CDTF">2025-03-14T19:22:25Z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uthorIds_UIVersion_512">
    <vt:lpwstr>4</vt:lpwstr>
  </property>
  <property fmtid="{D5CDD505-2E9C-101B-9397-08002B2CF9AE}" pid="3" name="MediaServiceImageTags">
    <vt:lpwstr/>
  </property>
  <property fmtid="{D5CDD505-2E9C-101B-9397-08002B2CF9AE}" pid="4" name="ContentTypeId">
    <vt:lpwstr>0x0101009D7137EC4CFB534281E6EB5284BBF46D</vt:lpwstr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